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765" r:id="rId2"/>
    <p:sldId id="780" r:id="rId3"/>
    <p:sldId id="794" r:id="rId4"/>
    <p:sldId id="782" r:id="rId5"/>
    <p:sldId id="783" r:id="rId6"/>
    <p:sldId id="784" r:id="rId7"/>
    <p:sldId id="785" r:id="rId8"/>
    <p:sldId id="786" r:id="rId9"/>
    <p:sldId id="787" r:id="rId10"/>
    <p:sldId id="788" r:id="rId11"/>
    <p:sldId id="781" r:id="rId12"/>
    <p:sldId id="789" r:id="rId13"/>
    <p:sldId id="791" r:id="rId1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71" autoAdjust="0"/>
    <p:restoredTop sz="57359" autoAdjust="0"/>
  </p:normalViewPr>
  <p:slideViewPr>
    <p:cSldViewPr snapToGrid="0" showGuides="1">
      <p:cViewPr varScale="1">
        <p:scale>
          <a:sx n="41" d="100"/>
          <a:sy n="41" d="100"/>
        </p:scale>
        <p:origin x="286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C7C88-018B-49DB-9D2A-665C173A3C9F}" type="doc">
      <dgm:prSet loTypeId="urn:microsoft.com/office/officeart/2009/3/layout/StepUpProcess" loCatId="process" qsTypeId="urn:microsoft.com/office/officeart/2005/8/quickstyle/simple1" qsCatId="simple" csTypeId="urn:microsoft.com/office/officeart/2005/8/colors/accent0_1" csCatId="mainScheme" phldr="1"/>
      <dgm:spPr/>
      <dgm:t>
        <a:bodyPr/>
        <a:lstStyle/>
        <a:p>
          <a:endParaRPr lang="de-DE"/>
        </a:p>
      </dgm:t>
    </dgm:pt>
    <dgm:pt modelId="{501EBE9C-EEFC-443B-ADC8-72BD16021347}">
      <dgm:prSet phldrT="[Text]" custT="1"/>
      <dgm:spPr/>
      <dgm:t>
        <a:bodyPr/>
        <a:lstStyle/>
        <a:p>
          <a:r>
            <a:rPr lang="de-DE" sz="2000" dirty="0">
              <a:solidFill>
                <a:srgbClr val="FF0066"/>
              </a:solidFill>
            </a:rPr>
            <a:t>Orientierungspraktikum (OSP)</a:t>
          </a:r>
        </a:p>
        <a:p>
          <a:r>
            <a:rPr lang="de-DE" sz="1800" i="1" dirty="0"/>
            <a:t>1./2. Semester B.A. </a:t>
          </a:r>
        </a:p>
      </dgm:t>
    </dgm:pt>
    <dgm:pt modelId="{DCCC18F8-2A4B-438D-BD23-0DC0E739854D}" type="parTrans" cxnId="{8C302E4F-AB22-485B-84DD-6EAC15C40DB4}">
      <dgm:prSet/>
      <dgm:spPr/>
      <dgm:t>
        <a:bodyPr/>
        <a:lstStyle/>
        <a:p>
          <a:endParaRPr lang="de-DE"/>
        </a:p>
      </dgm:t>
    </dgm:pt>
    <dgm:pt modelId="{0B863421-B136-49E4-83CD-94BEA0EEC0BF}" type="sibTrans" cxnId="{8C302E4F-AB22-485B-84DD-6EAC15C40DB4}">
      <dgm:prSet/>
      <dgm:spPr/>
      <dgm:t>
        <a:bodyPr/>
        <a:lstStyle/>
        <a:p>
          <a:endParaRPr lang="de-DE"/>
        </a:p>
      </dgm:t>
    </dgm:pt>
    <dgm:pt modelId="{9351AC47-B2BD-495A-B4AF-041E854B6AB1}">
      <dgm:prSet phldrT="[Text]" custT="1"/>
      <dgm:spPr/>
      <dgm:t>
        <a:bodyPr/>
        <a:lstStyle/>
        <a:p>
          <a:r>
            <a:rPr lang="de-DE" sz="2000" dirty="0">
              <a:solidFill>
                <a:srgbClr val="FF0066"/>
              </a:solidFill>
            </a:rPr>
            <a:t>Semesterpraktikum (ISP)</a:t>
          </a:r>
        </a:p>
        <a:p>
          <a:r>
            <a:rPr lang="de-DE" sz="1800" i="1" dirty="0"/>
            <a:t>ab dem 2. Semester M. Ed.</a:t>
          </a:r>
        </a:p>
      </dgm:t>
    </dgm:pt>
    <dgm:pt modelId="{30B98DF7-B337-4465-9104-C8D44E2BC55E}" type="parTrans" cxnId="{6B57024C-DDA9-4D97-8DD5-A50086F943A3}">
      <dgm:prSet/>
      <dgm:spPr/>
      <dgm:t>
        <a:bodyPr/>
        <a:lstStyle/>
        <a:p>
          <a:endParaRPr lang="de-DE"/>
        </a:p>
      </dgm:t>
    </dgm:pt>
    <dgm:pt modelId="{9E4C3C7E-E01B-45CB-937F-CEEE11402EA9}" type="sibTrans" cxnId="{6B57024C-DDA9-4D97-8DD5-A50086F943A3}">
      <dgm:prSet/>
      <dgm:spPr/>
      <dgm:t>
        <a:bodyPr/>
        <a:lstStyle/>
        <a:p>
          <a:endParaRPr lang="de-DE"/>
        </a:p>
      </dgm:t>
    </dgm:pt>
    <dgm:pt modelId="{934C5FB4-9B26-4973-8C3C-61B8401E7026}">
      <dgm:prSet phldrT="[Text]" custT="1"/>
      <dgm:spPr/>
      <dgm:t>
        <a:bodyPr/>
        <a:lstStyle/>
        <a:p>
          <a:r>
            <a:rPr lang="de-DE" sz="1800" dirty="0">
              <a:solidFill>
                <a:srgbClr val="FF0066"/>
              </a:solidFill>
            </a:rPr>
            <a:t>Professionalisierungspraktikum (PP)</a:t>
          </a:r>
        </a:p>
        <a:p>
          <a:r>
            <a:rPr lang="de-DE" sz="1800" i="1" dirty="0" err="1"/>
            <a:t>M.Ed</a:t>
          </a:r>
          <a:r>
            <a:rPr lang="de-DE" sz="1800" i="1" dirty="0"/>
            <a:t>. </a:t>
          </a:r>
        </a:p>
      </dgm:t>
    </dgm:pt>
    <dgm:pt modelId="{FFC78EE5-B960-46EB-83C5-BCFFB9E1021D}" type="parTrans" cxnId="{9435EE52-A522-45E4-99E7-6BFC9B7A4279}">
      <dgm:prSet/>
      <dgm:spPr/>
      <dgm:t>
        <a:bodyPr/>
        <a:lstStyle/>
        <a:p>
          <a:endParaRPr lang="de-DE"/>
        </a:p>
      </dgm:t>
    </dgm:pt>
    <dgm:pt modelId="{87944607-72EE-49AD-8407-EF109032AA15}" type="sibTrans" cxnId="{9435EE52-A522-45E4-99E7-6BFC9B7A4279}">
      <dgm:prSet/>
      <dgm:spPr/>
      <dgm:t>
        <a:bodyPr/>
        <a:lstStyle/>
        <a:p>
          <a:endParaRPr lang="de-DE"/>
        </a:p>
      </dgm:t>
    </dgm:pt>
    <dgm:pt modelId="{633748AE-D08C-4972-A0C8-38B0508BFA9F}" type="pres">
      <dgm:prSet presAssocID="{D4CC7C88-018B-49DB-9D2A-665C173A3C9F}" presName="rootnode" presStyleCnt="0">
        <dgm:presLayoutVars>
          <dgm:chMax/>
          <dgm:chPref/>
          <dgm:dir/>
          <dgm:animLvl val="lvl"/>
        </dgm:presLayoutVars>
      </dgm:prSet>
      <dgm:spPr/>
    </dgm:pt>
    <dgm:pt modelId="{1F2BD425-5BD6-44AB-9411-B31A91748470}" type="pres">
      <dgm:prSet presAssocID="{501EBE9C-EEFC-443B-ADC8-72BD16021347}" presName="composite" presStyleCnt="0"/>
      <dgm:spPr/>
    </dgm:pt>
    <dgm:pt modelId="{1793F6ED-EC87-4349-9D7E-9A277EED3B3D}" type="pres">
      <dgm:prSet presAssocID="{501EBE9C-EEFC-443B-ADC8-72BD16021347}" presName="LShape" presStyleLbl="alignNode1" presStyleIdx="0" presStyleCnt="5"/>
      <dgm:spPr/>
    </dgm:pt>
    <dgm:pt modelId="{C6FC4CEB-FBA1-4E74-87A1-0C39B7FCD227}" type="pres">
      <dgm:prSet presAssocID="{501EBE9C-EEFC-443B-ADC8-72BD16021347}" presName="ParentText" presStyleLbl="revTx" presStyleIdx="0" presStyleCnt="3">
        <dgm:presLayoutVars>
          <dgm:chMax val="0"/>
          <dgm:chPref val="0"/>
          <dgm:bulletEnabled val="1"/>
        </dgm:presLayoutVars>
      </dgm:prSet>
      <dgm:spPr/>
    </dgm:pt>
    <dgm:pt modelId="{2ACAF057-B911-4276-89D0-37F423A579E7}" type="pres">
      <dgm:prSet presAssocID="{501EBE9C-EEFC-443B-ADC8-72BD16021347}" presName="Triangle" presStyleLbl="alignNode1" presStyleIdx="1" presStyleCnt="5"/>
      <dgm:spPr/>
    </dgm:pt>
    <dgm:pt modelId="{CC90C082-1B43-40CE-846C-CAB5AA3A76C7}" type="pres">
      <dgm:prSet presAssocID="{0B863421-B136-49E4-83CD-94BEA0EEC0BF}" presName="sibTrans" presStyleCnt="0"/>
      <dgm:spPr/>
    </dgm:pt>
    <dgm:pt modelId="{8CE323A8-43A7-4907-84D2-18C9616D7371}" type="pres">
      <dgm:prSet presAssocID="{0B863421-B136-49E4-83CD-94BEA0EEC0BF}" presName="space" presStyleCnt="0"/>
      <dgm:spPr/>
    </dgm:pt>
    <dgm:pt modelId="{6295DF82-7A5F-4E40-B1D6-911DFD40A0F5}" type="pres">
      <dgm:prSet presAssocID="{9351AC47-B2BD-495A-B4AF-041E854B6AB1}" presName="composite" presStyleCnt="0"/>
      <dgm:spPr/>
    </dgm:pt>
    <dgm:pt modelId="{39F4C71E-FD3D-4CB3-9C42-9357AC64D809}" type="pres">
      <dgm:prSet presAssocID="{9351AC47-B2BD-495A-B4AF-041E854B6AB1}" presName="LShape" presStyleLbl="alignNode1" presStyleIdx="2" presStyleCnt="5"/>
      <dgm:spPr/>
    </dgm:pt>
    <dgm:pt modelId="{F89ED189-BF86-4C6C-B189-C09E74AF97BF}" type="pres">
      <dgm:prSet presAssocID="{9351AC47-B2BD-495A-B4AF-041E854B6AB1}" presName="ParentText" presStyleLbl="revTx" presStyleIdx="1" presStyleCnt="3">
        <dgm:presLayoutVars>
          <dgm:chMax val="0"/>
          <dgm:chPref val="0"/>
          <dgm:bulletEnabled val="1"/>
        </dgm:presLayoutVars>
      </dgm:prSet>
      <dgm:spPr/>
    </dgm:pt>
    <dgm:pt modelId="{D10FFE4F-0B1E-4824-A8F5-26A10F01AFF9}" type="pres">
      <dgm:prSet presAssocID="{9351AC47-B2BD-495A-B4AF-041E854B6AB1}" presName="Triangle" presStyleLbl="alignNode1" presStyleIdx="3" presStyleCnt="5"/>
      <dgm:spPr/>
    </dgm:pt>
    <dgm:pt modelId="{9CFABFE0-E9D0-4ED2-8870-8AE857C5D05D}" type="pres">
      <dgm:prSet presAssocID="{9E4C3C7E-E01B-45CB-937F-CEEE11402EA9}" presName="sibTrans" presStyleCnt="0"/>
      <dgm:spPr/>
    </dgm:pt>
    <dgm:pt modelId="{25D3A9B8-4B7A-478F-A6ED-C9BF600F90F3}" type="pres">
      <dgm:prSet presAssocID="{9E4C3C7E-E01B-45CB-937F-CEEE11402EA9}" presName="space" presStyleCnt="0"/>
      <dgm:spPr/>
    </dgm:pt>
    <dgm:pt modelId="{FD6EF007-109C-4453-B606-11746ADDC650}" type="pres">
      <dgm:prSet presAssocID="{934C5FB4-9B26-4973-8C3C-61B8401E7026}" presName="composite" presStyleCnt="0"/>
      <dgm:spPr/>
    </dgm:pt>
    <dgm:pt modelId="{915C2A36-0CFD-4ED8-8B0D-EB6CB726F41B}" type="pres">
      <dgm:prSet presAssocID="{934C5FB4-9B26-4973-8C3C-61B8401E7026}" presName="LShape" presStyleLbl="alignNode1" presStyleIdx="4" presStyleCnt="5"/>
      <dgm:spPr/>
    </dgm:pt>
    <dgm:pt modelId="{0B272DBA-107C-4BDF-B4C1-C0AB01AC7B04}" type="pres">
      <dgm:prSet presAssocID="{934C5FB4-9B26-4973-8C3C-61B8401E7026}" presName="ParentText" presStyleLbl="revTx" presStyleIdx="2" presStyleCnt="3">
        <dgm:presLayoutVars>
          <dgm:chMax val="0"/>
          <dgm:chPref val="0"/>
          <dgm:bulletEnabled val="1"/>
        </dgm:presLayoutVars>
      </dgm:prSet>
      <dgm:spPr/>
    </dgm:pt>
  </dgm:ptLst>
  <dgm:cxnLst>
    <dgm:cxn modelId="{6B57024C-DDA9-4D97-8DD5-A50086F943A3}" srcId="{D4CC7C88-018B-49DB-9D2A-665C173A3C9F}" destId="{9351AC47-B2BD-495A-B4AF-041E854B6AB1}" srcOrd="1" destOrd="0" parTransId="{30B98DF7-B337-4465-9104-C8D44E2BC55E}" sibTransId="{9E4C3C7E-E01B-45CB-937F-CEEE11402EA9}"/>
    <dgm:cxn modelId="{8C302E4F-AB22-485B-84DD-6EAC15C40DB4}" srcId="{D4CC7C88-018B-49DB-9D2A-665C173A3C9F}" destId="{501EBE9C-EEFC-443B-ADC8-72BD16021347}" srcOrd="0" destOrd="0" parTransId="{DCCC18F8-2A4B-438D-BD23-0DC0E739854D}" sibTransId="{0B863421-B136-49E4-83CD-94BEA0EEC0BF}"/>
    <dgm:cxn modelId="{9435EE52-A522-45E4-99E7-6BFC9B7A4279}" srcId="{D4CC7C88-018B-49DB-9D2A-665C173A3C9F}" destId="{934C5FB4-9B26-4973-8C3C-61B8401E7026}" srcOrd="2" destOrd="0" parTransId="{FFC78EE5-B960-46EB-83C5-BCFFB9E1021D}" sibTransId="{87944607-72EE-49AD-8407-EF109032AA15}"/>
    <dgm:cxn modelId="{D734697C-3F2D-4698-BD1C-F337915909D6}" type="presOf" srcId="{934C5FB4-9B26-4973-8C3C-61B8401E7026}" destId="{0B272DBA-107C-4BDF-B4C1-C0AB01AC7B04}" srcOrd="0" destOrd="0" presId="urn:microsoft.com/office/officeart/2009/3/layout/StepUpProcess"/>
    <dgm:cxn modelId="{421F1B8D-876A-4617-9291-8DDD39E2679C}" type="presOf" srcId="{9351AC47-B2BD-495A-B4AF-041E854B6AB1}" destId="{F89ED189-BF86-4C6C-B189-C09E74AF97BF}" srcOrd="0" destOrd="0" presId="urn:microsoft.com/office/officeart/2009/3/layout/StepUpProcess"/>
    <dgm:cxn modelId="{EE78F199-6270-441D-8C6C-809FB9F5E3C3}" type="presOf" srcId="{D4CC7C88-018B-49DB-9D2A-665C173A3C9F}" destId="{633748AE-D08C-4972-A0C8-38B0508BFA9F}" srcOrd="0" destOrd="0" presId="urn:microsoft.com/office/officeart/2009/3/layout/StepUpProcess"/>
    <dgm:cxn modelId="{C184C7A5-D30D-4CD6-9100-557C9067BEC1}" type="presOf" srcId="{501EBE9C-EEFC-443B-ADC8-72BD16021347}" destId="{C6FC4CEB-FBA1-4E74-87A1-0C39B7FCD227}" srcOrd="0" destOrd="0" presId="urn:microsoft.com/office/officeart/2009/3/layout/StepUpProcess"/>
    <dgm:cxn modelId="{D66C28BE-AA4E-4FAB-9FCE-725DE2D6269E}" type="presParOf" srcId="{633748AE-D08C-4972-A0C8-38B0508BFA9F}" destId="{1F2BD425-5BD6-44AB-9411-B31A91748470}" srcOrd="0" destOrd="0" presId="urn:microsoft.com/office/officeart/2009/3/layout/StepUpProcess"/>
    <dgm:cxn modelId="{618C684B-04C2-491C-BF9D-A384D6B7ABF2}" type="presParOf" srcId="{1F2BD425-5BD6-44AB-9411-B31A91748470}" destId="{1793F6ED-EC87-4349-9D7E-9A277EED3B3D}" srcOrd="0" destOrd="0" presId="urn:microsoft.com/office/officeart/2009/3/layout/StepUpProcess"/>
    <dgm:cxn modelId="{5FAD3F0E-9F1A-44BA-A98D-A1AC6EE53FD6}" type="presParOf" srcId="{1F2BD425-5BD6-44AB-9411-B31A91748470}" destId="{C6FC4CEB-FBA1-4E74-87A1-0C39B7FCD227}" srcOrd="1" destOrd="0" presId="urn:microsoft.com/office/officeart/2009/3/layout/StepUpProcess"/>
    <dgm:cxn modelId="{F025240B-534C-4DBB-861D-FCE34F44FF1A}" type="presParOf" srcId="{1F2BD425-5BD6-44AB-9411-B31A91748470}" destId="{2ACAF057-B911-4276-89D0-37F423A579E7}" srcOrd="2" destOrd="0" presId="urn:microsoft.com/office/officeart/2009/3/layout/StepUpProcess"/>
    <dgm:cxn modelId="{5FD5B78D-EB17-4DBC-B498-BE8D73018A52}" type="presParOf" srcId="{633748AE-D08C-4972-A0C8-38B0508BFA9F}" destId="{CC90C082-1B43-40CE-846C-CAB5AA3A76C7}" srcOrd="1" destOrd="0" presId="urn:microsoft.com/office/officeart/2009/3/layout/StepUpProcess"/>
    <dgm:cxn modelId="{84E0E497-F574-4FFC-959F-06BFBD073750}" type="presParOf" srcId="{CC90C082-1B43-40CE-846C-CAB5AA3A76C7}" destId="{8CE323A8-43A7-4907-84D2-18C9616D7371}" srcOrd="0" destOrd="0" presId="urn:microsoft.com/office/officeart/2009/3/layout/StepUpProcess"/>
    <dgm:cxn modelId="{EE1657B4-74BA-4539-880E-93C49771CAFF}" type="presParOf" srcId="{633748AE-D08C-4972-A0C8-38B0508BFA9F}" destId="{6295DF82-7A5F-4E40-B1D6-911DFD40A0F5}" srcOrd="2" destOrd="0" presId="urn:microsoft.com/office/officeart/2009/3/layout/StepUpProcess"/>
    <dgm:cxn modelId="{4FBD7D35-5EB9-4842-BC29-FA2F3F6303E7}" type="presParOf" srcId="{6295DF82-7A5F-4E40-B1D6-911DFD40A0F5}" destId="{39F4C71E-FD3D-4CB3-9C42-9357AC64D809}" srcOrd="0" destOrd="0" presId="urn:microsoft.com/office/officeart/2009/3/layout/StepUpProcess"/>
    <dgm:cxn modelId="{2E301F57-D3F4-4B05-923A-7B9B78FA4FC1}" type="presParOf" srcId="{6295DF82-7A5F-4E40-B1D6-911DFD40A0F5}" destId="{F89ED189-BF86-4C6C-B189-C09E74AF97BF}" srcOrd="1" destOrd="0" presId="urn:microsoft.com/office/officeart/2009/3/layout/StepUpProcess"/>
    <dgm:cxn modelId="{D6B2DA82-643B-4788-9E3B-3AA793687689}" type="presParOf" srcId="{6295DF82-7A5F-4E40-B1D6-911DFD40A0F5}" destId="{D10FFE4F-0B1E-4824-A8F5-26A10F01AFF9}" srcOrd="2" destOrd="0" presId="urn:microsoft.com/office/officeart/2009/3/layout/StepUpProcess"/>
    <dgm:cxn modelId="{415B05D8-5B2C-432F-9342-D2A2720C07CD}" type="presParOf" srcId="{633748AE-D08C-4972-A0C8-38B0508BFA9F}" destId="{9CFABFE0-E9D0-4ED2-8870-8AE857C5D05D}" srcOrd="3" destOrd="0" presId="urn:microsoft.com/office/officeart/2009/3/layout/StepUpProcess"/>
    <dgm:cxn modelId="{56997418-8EC6-450B-A220-A45381335032}" type="presParOf" srcId="{9CFABFE0-E9D0-4ED2-8870-8AE857C5D05D}" destId="{25D3A9B8-4B7A-478F-A6ED-C9BF600F90F3}" srcOrd="0" destOrd="0" presId="urn:microsoft.com/office/officeart/2009/3/layout/StepUpProcess"/>
    <dgm:cxn modelId="{EDB619F0-746F-4CA2-82A3-B9E7AC667D30}" type="presParOf" srcId="{633748AE-D08C-4972-A0C8-38B0508BFA9F}" destId="{FD6EF007-109C-4453-B606-11746ADDC650}" srcOrd="4" destOrd="0" presId="urn:microsoft.com/office/officeart/2009/3/layout/StepUpProcess"/>
    <dgm:cxn modelId="{4D789698-194E-46C0-89D7-D1BE4E636207}" type="presParOf" srcId="{FD6EF007-109C-4453-B606-11746ADDC650}" destId="{915C2A36-0CFD-4ED8-8B0D-EB6CB726F41B}" srcOrd="0" destOrd="0" presId="urn:microsoft.com/office/officeart/2009/3/layout/StepUpProcess"/>
    <dgm:cxn modelId="{C2669C0E-FD2C-4774-A12F-9CB4122EB1BD}" type="presParOf" srcId="{FD6EF007-109C-4453-B606-11746ADDC650}" destId="{0B272DBA-107C-4BDF-B4C1-C0AB01AC7B0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903FDE-693A-4D4E-80EF-348E7DC20513}" type="doc">
      <dgm:prSet loTypeId="urn:microsoft.com/office/officeart/2005/8/layout/arrow5" loCatId="relationship" qsTypeId="urn:microsoft.com/office/officeart/2005/8/quickstyle/simple1" qsCatId="simple" csTypeId="urn:microsoft.com/office/officeart/2005/8/colors/accent0_1" csCatId="mainScheme" phldr="1"/>
      <dgm:spPr/>
      <dgm:t>
        <a:bodyPr/>
        <a:lstStyle/>
        <a:p>
          <a:endParaRPr lang="de-DE"/>
        </a:p>
      </dgm:t>
    </dgm:pt>
    <dgm:pt modelId="{49576B9C-2E5D-40E0-96A2-E75C47821CEA}">
      <dgm:prSet phldrT="[Text]" custT="1"/>
      <dgm:spPr/>
      <dgm:t>
        <a:bodyPr/>
        <a:lstStyle/>
        <a:p>
          <a:r>
            <a:rPr lang="de-DE" sz="2000" b="1" u="sng" dirty="0"/>
            <a:t>Vorlesung</a:t>
          </a:r>
          <a:r>
            <a:rPr lang="de-DE" sz="2000" dirty="0"/>
            <a:t>:</a:t>
          </a:r>
        </a:p>
        <a:p>
          <a:r>
            <a:rPr lang="de-DE" sz="2000" dirty="0"/>
            <a:t>Lehr- und Lernprozesse analysieren und gestalten</a:t>
          </a:r>
        </a:p>
      </dgm:t>
    </dgm:pt>
    <dgm:pt modelId="{BECB6D8E-DF85-4CC2-834D-E9613F91C91F}" type="parTrans" cxnId="{3CD90714-0ED9-4362-8B87-1E4B667881A5}">
      <dgm:prSet/>
      <dgm:spPr/>
      <dgm:t>
        <a:bodyPr/>
        <a:lstStyle/>
        <a:p>
          <a:endParaRPr lang="de-DE"/>
        </a:p>
      </dgm:t>
    </dgm:pt>
    <dgm:pt modelId="{82E5F93C-222A-44CB-937D-76333713DC6C}" type="sibTrans" cxnId="{3CD90714-0ED9-4362-8B87-1E4B667881A5}">
      <dgm:prSet/>
      <dgm:spPr/>
      <dgm:t>
        <a:bodyPr/>
        <a:lstStyle/>
        <a:p>
          <a:endParaRPr lang="de-DE"/>
        </a:p>
      </dgm:t>
    </dgm:pt>
    <dgm:pt modelId="{648AB22E-3FDB-440E-B664-7CB462139E10}">
      <dgm:prSet phldrT="[Text]" custT="1"/>
      <dgm:spPr/>
      <dgm:t>
        <a:bodyPr/>
        <a:lstStyle/>
        <a:p>
          <a:r>
            <a:rPr lang="de-DE" sz="2000" b="1" u="sng" dirty="0"/>
            <a:t>Seminar</a:t>
          </a:r>
          <a:r>
            <a:rPr lang="de-DE" sz="2000" dirty="0"/>
            <a:t>:</a:t>
          </a:r>
        </a:p>
        <a:p>
          <a:r>
            <a:rPr lang="de-DE" altLang="de-DE" sz="2000" i="0" dirty="0">
              <a:latin typeface="+mn-lt"/>
            </a:rPr>
            <a:t>Konzepte didaktischer Reflexion</a:t>
          </a:r>
          <a:endParaRPr lang="de-DE" sz="2000" dirty="0"/>
        </a:p>
      </dgm:t>
    </dgm:pt>
    <dgm:pt modelId="{BA47A455-15DF-44DC-A142-77D0B2670B5B}" type="parTrans" cxnId="{DA56EF97-B65E-4F04-BB3A-CF551B71E489}">
      <dgm:prSet/>
      <dgm:spPr/>
      <dgm:t>
        <a:bodyPr/>
        <a:lstStyle/>
        <a:p>
          <a:endParaRPr lang="de-DE"/>
        </a:p>
      </dgm:t>
    </dgm:pt>
    <dgm:pt modelId="{8808810A-58F5-4ED0-9242-96DF8315ADF3}" type="sibTrans" cxnId="{DA56EF97-B65E-4F04-BB3A-CF551B71E489}">
      <dgm:prSet/>
      <dgm:spPr/>
      <dgm:t>
        <a:bodyPr/>
        <a:lstStyle/>
        <a:p>
          <a:endParaRPr lang="de-DE"/>
        </a:p>
      </dgm:t>
    </dgm:pt>
    <dgm:pt modelId="{348EAC1A-D944-407F-AF12-617F5AF9B814}" type="pres">
      <dgm:prSet presAssocID="{7D903FDE-693A-4D4E-80EF-348E7DC20513}" presName="diagram" presStyleCnt="0">
        <dgm:presLayoutVars>
          <dgm:dir/>
          <dgm:resizeHandles val="exact"/>
        </dgm:presLayoutVars>
      </dgm:prSet>
      <dgm:spPr/>
    </dgm:pt>
    <dgm:pt modelId="{08D362F3-3BE7-4807-BFE0-42C7396D35FE}" type="pres">
      <dgm:prSet presAssocID="{49576B9C-2E5D-40E0-96A2-E75C47821CEA}" presName="arrow" presStyleLbl="node1" presStyleIdx="0" presStyleCnt="2" custRadScaleRad="127057" custRadScaleInc="1082">
        <dgm:presLayoutVars>
          <dgm:bulletEnabled val="1"/>
        </dgm:presLayoutVars>
      </dgm:prSet>
      <dgm:spPr/>
    </dgm:pt>
    <dgm:pt modelId="{C030B6F4-3D4C-43C9-90D6-3B40F0BC8F75}" type="pres">
      <dgm:prSet presAssocID="{648AB22E-3FDB-440E-B664-7CB462139E10}" presName="arrow" presStyleLbl="node1" presStyleIdx="1" presStyleCnt="2" custScaleY="103723">
        <dgm:presLayoutVars>
          <dgm:bulletEnabled val="1"/>
        </dgm:presLayoutVars>
      </dgm:prSet>
      <dgm:spPr/>
    </dgm:pt>
  </dgm:ptLst>
  <dgm:cxnLst>
    <dgm:cxn modelId="{3CD90714-0ED9-4362-8B87-1E4B667881A5}" srcId="{7D903FDE-693A-4D4E-80EF-348E7DC20513}" destId="{49576B9C-2E5D-40E0-96A2-E75C47821CEA}" srcOrd="0" destOrd="0" parTransId="{BECB6D8E-DF85-4CC2-834D-E9613F91C91F}" sibTransId="{82E5F93C-222A-44CB-937D-76333713DC6C}"/>
    <dgm:cxn modelId="{31190522-F3CF-4735-B58F-75809A58FB9D}" type="presOf" srcId="{49576B9C-2E5D-40E0-96A2-E75C47821CEA}" destId="{08D362F3-3BE7-4807-BFE0-42C7396D35FE}" srcOrd="0" destOrd="0" presId="urn:microsoft.com/office/officeart/2005/8/layout/arrow5"/>
    <dgm:cxn modelId="{82C2945F-7670-430E-8EFF-F7AF3DFA85B9}" type="presOf" srcId="{7D903FDE-693A-4D4E-80EF-348E7DC20513}" destId="{348EAC1A-D944-407F-AF12-617F5AF9B814}" srcOrd="0" destOrd="0" presId="urn:microsoft.com/office/officeart/2005/8/layout/arrow5"/>
    <dgm:cxn modelId="{DA56EF97-B65E-4F04-BB3A-CF551B71E489}" srcId="{7D903FDE-693A-4D4E-80EF-348E7DC20513}" destId="{648AB22E-3FDB-440E-B664-7CB462139E10}" srcOrd="1" destOrd="0" parTransId="{BA47A455-15DF-44DC-A142-77D0B2670B5B}" sibTransId="{8808810A-58F5-4ED0-9242-96DF8315ADF3}"/>
    <dgm:cxn modelId="{80D4CCBA-1B21-4E32-88BF-35014A0F4D74}" type="presOf" srcId="{648AB22E-3FDB-440E-B664-7CB462139E10}" destId="{C030B6F4-3D4C-43C9-90D6-3B40F0BC8F75}" srcOrd="0" destOrd="0" presId="urn:microsoft.com/office/officeart/2005/8/layout/arrow5"/>
    <dgm:cxn modelId="{46D4EA59-EDD1-4CBF-905E-DE10D3DE137B}" type="presParOf" srcId="{348EAC1A-D944-407F-AF12-617F5AF9B814}" destId="{08D362F3-3BE7-4807-BFE0-42C7396D35FE}" srcOrd="0" destOrd="0" presId="urn:microsoft.com/office/officeart/2005/8/layout/arrow5"/>
    <dgm:cxn modelId="{183D67CF-C251-4B9C-BC4C-176C0D867AE7}" type="presParOf" srcId="{348EAC1A-D944-407F-AF12-617F5AF9B814}" destId="{C030B6F4-3D4C-43C9-90D6-3B40F0BC8F75}" srcOrd="1" destOrd="0" presId="urn:microsoft.com/office/officeart/2005/8/layout/arrow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7C4FF8-464A-4050-8A3E-29E6C0951082}" type="doc">
      <dgm:prSet loTypeId="urn:microsoft.com/office/officeart/2008/layout/RadialCluster" loCatId="cycle" qsTypeId="urn:microsoft.com/office/officeart/2005/8/quickstyle/simple1" qsCatId="simple" csTypeId="urn:microsoft.com/office/officeart/2005/8/colors/accent0_3" csCatId="mainScheme" phldr="1"/>
      <dgm:spPr/>
      <dgm:t>
        <a:bodyPr/>
        <a:lstStyle/>
        <a:p>
          <a:endParaRPr lang="de-DE"/>
        </a:p>
      </dgm:t>
    </dgm:pt>
    <dgm:pt modelId="{D946418F-0F9F-4789-ADAE-DA3C7A8D4331}">
      <dgm:prSet phldrT="[Text]" custT="1"/>
      <dgm:spPr/>
      <dgm:t>
        <a:bodyPr/>
        <a:lstStyle/>
        <a:p>
          <a:r>
            <a:rPr lang="de-DE" sz="4000" b="1" dirty="0"/>
            <a:t>OSP</a:t>
          </a:r>
        </a:p>
      </dgm:t>
    </dgm:pt>
    <dgm:pt modelId="{14CF4DB9-466D-4128-9219-4A539E6BE8A4}" type="parTrans" cxnId="{383C050B-713B-4AB9-AF21-FEFBF68EF72B}">
      <dgm:prSet/>
      <dgm:spPr/>
      <dgm:t>
        <a:bodyPr/>
        <a:lstStyle/>
        <a:p>
          <a:endParaRPr lang="de-DE"/>
        </a:p>
      </dgm:t>
    </dgm:pt>
    <dgm:pt modelId="{A55A5E1F-081F-4118-9F94-FD20E6B0D29D}" type="sibTrans" cxnId="{383C050B-713B-4AB9-AF21-FEFBF68EF72B}">
      <dgm:prSet/>
      <dgm:spPr/>
      <dgm:t>
        <a:bodyPr/>
        <a:lstStyle/>
        <a:p>
          <a:endParaRPr lang="de-DE"/>
        </a:p>
      </dgm:t>
    </dgm:pt>
    <dgm:pt modelId="{7B8F7E16-28CC-45A8-ABCF-1C9514A16BD3}">
      <dgm:prSet phldrT="[Text]" custT="1"/>
      <dgm:spPr/>
      <dgm:t>
        <a:bodyPr/>
        <a:lstStyle/>
        <a:p>
          <a:r>
            <a:rPr lang="de-DE" altLang="de-DE" sz="1800" b="1" dirty="0">
              <a:latin typeface="+mn-lt"/>
            </a:rPr>
            <a:t>Termin: </a:t>
          </a:r>
          <a:r>
            <a:rPr lang="de-DE" altLang="de-DE" sz="1800" dirty="0">
              <a:latin typeface="+mn-lt"/>
            </a:rPr>
            <a:t>im Anschluss an das 1. oder 2. Semester </a:t>
          </a:r>
        </a:p>
        <a:p>
          <a:r>
            <a:rPr lang="de-DE" altLang="de-DE" sz="1800" dirty="0">
              <a:latin typeface="+mn-lt"/>
            </a:rPr>
            <a:t>(</a:t>
          </a:r>
          <a:r>
            <a:rPr lang="de-DE" sz="1800" b="1" dirty="0">
              <a:latin typeface="+mn-lt"/>
            </a:rPr>
            <a:t>15</a:t>
          </a:r>
          <a:r>
            <a:rPr lang="de-DE" sz="1800" dirty="0">
              <a:latin typeface="+mn-lt"/>
            </a:rPr>
            <a:t> zusammenhängende </a:t>
          </a:r>
          <a:r>
            <a:rPr lang="de-DE" sz="1800" b="1" dirty="0">
              <a:latin typeface="+mn-lt"/>
            </a:rPr>
            <a:t>Schultage </a:t>
          </a:r>
          <a:r>
            <a:rPr lang="de-DE" sz="1800" dirty="0">
              <a:latin typeface="+mn-lt"/>
            </a:rPr>
            <a:t>zwischen Vorlesungsende und Vorlesungsbeginn</a:t>
          </a:r>
          <a:r>
            <a:rPr lang="de-DE" altLang="de-DE" sz="1800" dirty="0">
              <a:latin typeface="+mn-lt"/>
            </a:rPr>
            <a:t>)</a:t>
          </a:r>
          <a:endParaRPr lang="de-DE" sz="1800" dirty="0"/>
        </a:p>
      </dgm:t>
    </dgm:pt>
    <dgm:pt modelId="{28FEBBA8-F427-466F-B514-AF428FFBC9C3}" type="parTrans" cxnId="{0445C15A-9CED-4480-B492-01E6772380DA}">
      <dgm:prSet/>
      <dgm:spPr/>
      <dgm:t>
        <a:bodyPr/>
        <a:lstStyle/>
        <a:p>
          <a:endParaRPr lang="de-DE"/>
        </a:p>
      </dgm:t>
    </dgm:pt>
    <dgm:pt modelId="{A713CB8D-E73B-4DD4-9B1A-8DDFA12A9F98}" type="sibTrans" cxnId="{0445C15A-9CED-4480-B492-01E6772380DA}">
      <dgm:prSet/>
      <dgm:spPr/>
      <dgm:t>
        <a:bodyPr/>
        <a:lstStyle/>
        <a:p>
          <a:endParaRPr lang="de-DE"/>
        </a:p>
      </dgm:t>
    </dgm:pt>
    <dgm:pt modelId="{12C73006-5C18-4B53-9040-2EC6C864CFAB}">
      <dgm:prSet phldrT="[Text]" custT="1"/>
      <dgm:spPr/>
      <dgm:t>
        <a:bodyPr/>
        <a:lstStyle/>
        <a:p>
          <a:r>
            <a:rPr lang="de-DE" altLang="de-DE" sz="1800" b="1">
              <a:latin typeface="+mn-lt"/>
            </a:rPr>
            <a:t>Voraussetzung:</a:t>
          </a:r>
          <a:r>
            <a:rPr lang="de-DE" altLang="de-DE" sz="1800">
              <a:latin typeface="+mn-lt"/>
            </a:rPr>
            <a:t> erfolgreiche Teilnahme an der Veranstaltung „Konzepte didaktischer Reflexion“ </a:t>
          </a:r>
          <a:endParaRPr lang="de-DE" sz="1800" dirty="0"/>
        </a:p>
      </dgm:t>
    </dgm:pt>
    <dgm:pt modelId="{4721D017-AA43-428E-8758-58B5754F0A81}" type="parTrans" cxnId="{3428BD09-FEA4-437C-8A66-34A5B127DD51}">
      <dgm:prSet/>
      <dgm:spPr/>
      <dgm:t>
        <a:bodyPr/>
        <a:lstStyle/>
        <a:p>
          <a:endParaRPr lang="de-DE"/>
        </a:p>
      </dgm:t>
    </dgm:pt>
    <dgm:pt modelId="{F67A7410-BAF9-482F-9778-7635C7A7B457}" type="sibTrans" cxnId="{3428BD09-FEA4-437C-8A66-34A5B127DD51}">
      <dgm:prSet/>
      <dgm:spPr/>
      <dgm:t>
        <a:bodyPr/>
        <a:lstStyle/>
        <a:p>
          <a:endParaRPr lang="de-DE"/>
        </a:p>
      </dgm:t>
    </dgm:pt>
    <dgm:pt modelId="{DBFD6650-E857-42FB-BD63-3DD6098179E6}">
      <dgm:prSet phldrT="[Text]"/>
      <dgm:spPr/>
      <dgm:t>
        <a:bodyPr/>
        <a:lstStyle/>
        <a:p>
          <a:r>
            <a:rPr lang="de-DE" altLang="de-DE" b="1" dirty="0">
              <a:latin typeface="+mn-lt"/>
            </a:rPr>
            <a:t>Praktikumsbericht: </a:t>
          </a:r>
          <a:r>
            <a:rPr lang="de-DE" altLang="de-DE" dirty="0">
              <a:latin typeface="+mn-lt"/>
            </a:rPr>
            <a:t>Kriterien beachten und termingerecht in </a:t>
          </a:r>
          <a:r>
            <a:rPr lang="de-DE" altLang="de-DE" dirty="0" err="1">
              <a:latin typeface="+mn-lt"/>
            </a:rPr>
            <a:t>Moodle</a:t>
          </a:r>
          <a:r>
            <a:rPr lang="de-DE" altLang="de-DE" dirty="0">
              <a:latin typeface="+mn-lt"/>
            </a:rPr>
            <a:t> hochladen</a:t>
          </a:r>
          <a:endParaRPr lang="de-DE" dirty="0"/>
        </a:p>
      </dgm:t>
    </dgm:pt>
    <dgm:pt modelId="{FD7916F3-154D-467B-914E-0CCB6CC9EE6F}" type="parTrans" cxnId="{AD7B9362-09C0-4786-ADCA-6F126992A01B}">
      <dgm:prSet/>
      <dgm:spPr/>
      <dgm:t>
        <a:bodyPr/>
        <a:lstStyle/>
        <a:p>
          <a:endParaRPr lang="de-DE"/>
        </a:p>
      </dgm:t>
    </dgm:pt>
    <dgm:pt modelId="{4EC6DCF2-AAB7-4F31-9BF5-7476CCEFEE13}" type="sibTrans" cxnId="{AD7B9362-09C0-4786-ADCA-6F126992A01B}">
      <dgm:prSet/>
      <dgm:spPr/>
      <dgm:t>
        <a:bodyPr/>
        <a:lstStyle/>
        <a:p>
          <a:endParaRPr lang="de-DE"/>
        </a:p>
      </dgm:t>
    </dgm:pt>
    <dgm:pt modelId="{9897A0B8-1622-4452-8EE1-53D98F3EB0CB}">
      <dgm:prSet phldrT="[Text]" custT="1"/>
      <dgm:spPr/>
      <dgm:t>
        <a:bodyPr/>
        <a:lstStyle/>
        <a:p>
          <a:r>
            <a:rPr lang="de-DE" altLang="de-DE" sz="1800" b="1">
              <a:latin typeface="+mn-lt"/>
            </a:rPr>
            <a:t>Portfolio:</a:t>
          </a:r>
          <a:r>
            <a:rPr lang="de-DE" altLang="de-DE" sz="1800">
              <a:latin typeface="+mn-lt"/>
            </a:rPr>
            <a:t> muss vorgelegt werden</a:t>
          </a:r>
          <a:endParaRPr lang="de-DE" sz="1800" dirty="0"/>
        </a:p>
      </dgm:t>
    </dgm:pt>
    <dgm:pt modelId="{5B92592B-7129-4AD0-8E15-706BE07A78B7}" type="parTrans" cxnId="{AFD5B689-5017-4C25-98F3-EEF5716F10CC}">
      <dgm:prSet/>
      <dgm:spPr/>
      <dgm:t>
        <a:bodyPr/>
        <a:lstStyle/>
        <a:p>
          <a:endParaRPr lang="de-DE"/>
        </a:p>
      </dgm:t>
    </dgm:pt>
    <dgm:pt modelId="{89FDFC3F-3726-48A3-A93E-0CFB5313FBFF}" type="sibTrans" cxnId="{AFD5B689-5017-4C25-98F3-EEF5716F10CC}">
      <dgm:prSet/>
      <dgm:spPr/>
      <dgm:t>
        <a:bodyPr/>
        <a:lstStyle/>
        <a:p>
          <a:endParaRPr lang="de-DE"/>
        </a:p>
      </dgm:t>
    </dgm:pt>
    <dgm:pt modelId="{52817312-B4E4-46AA-A6CA-187EF28E6481}">
      <dgm:prSet custT="1"/>
      <dgm:spPr/>
      <dgm:t>
        <a:bodyPr/>
        <a:lstStyle/>
        <a:p>
          <a:r>
            <a:rPr lang="de-DE" altLang="de-DE" sz="1800" b="1">
              <a:latin typeface="+mn-lt"/>
            </a:rPr>
            <a:t>Betreuung:</a:t>
          </a:r>
          <a:r>
            <a:rPr lang="de-DE" altLang="de-DE" sz="1800">
              <a:latin typeface="+mn-lt"/>
            </a:rPr>
            <a:t> durch Lehrkräfte der Schule</a:t>
          </a:r>
          <a:endParaRPr lang="de-DE" altLang="de-DE" sz="1800" dirty="0">
            <a:latin typeface="+mn-lt"/>
          </a:endParaRPr>
        </a:p>
      </dgm:t>
    </dgm:pt>
    <dgm:pt modelId="{51647EEE-F44C-4DBC-8C8A-AB4C7823D2E2}" type="parTrans" cxnId="{8CE5EFA7-5142-46D9-A447-0F10B321F982}">
      <dgm:prSet/>
      <dgm:spPr/>
      <dgm:t>
        <a:bodyPr/>
        <a:lstStyle/>
        <a:p>
          <a:endParaRPr lang="de-DE"/>
        </a:p>
      </dgm:t>
    </dgm:pt>
    <dgm:pt modelId="{511B614A-7ABC-4488-BDFD-AEC7A579FC8F}" type="sibTrans" cxnId="{8CE5EFA7-5142-46D9-A447-0F10B321F982}">
      <dgm:prSet/>
      <dgm:spPr/>
      <dgm:t>
        <a:bodyPr/>
        <a:lstStyle/>
        <a:p>
          <a:endParaRPr lang="de-DE"/>
        </a:p>
      </dgm:t>
    </dgm:pt>
    <dgm:pt modelId="{46AB761D-4F52-47E2-852E-40D237A4CB39}" type="pres">
      <dgm:prSet presAssocID="{907C4FF8-464A-4050-8A3E-29E6C0951082}" presName="Name0" presStyleCnt="0">
        <dgm:presLayoutVars>
          <dgm:chMax val="1"/>
          <dgm:chPref val="1"/>
          <dgm:dir/>
          <dgm:animOne val="branch"/>
          <dgm:animLvl val="lvl"/>
        </dgm:presLayoutVars>
      </dgm:prSet>
      <dgm:spPr/>
    </dgm:pt>
    <dgm:pt modelId="{541D55DC-282E-47F9-8D96-A019952BD379}" type="pres">
      <dgm:prSet presAssocID="{D946418F-0F9F-4789-ADAE-DA3C7A8D4331}" presName="singleCycle" presStyleCnt="0"/>
      <dgm:spPr/>
    </dgm:pt>
    <dgm:pt modelId="{6C45EF23-6008-44B7-B9B7-FF8E265D88D3}" type="pres">
      <dgm:prSet presAssocID="{D946418F-0F9F-4789-ADAE-DA3C7A8D4331}" presName="singleCenter" presStyleLbl="node1" presStyleIdx="0" presStyleCnt="6">
        <dgm:presLayoutVars>
          <dgm:chMax val="7"/>
          <dgm:chPref val="7"/>
        </dgm:presLayoutVars>
      </dgm:prSet>
      <dgm:spPr/>
    </dgm:pt>
    <dgm:pt modelId="{0D76E2B3-244D-47C2-8239-B91F05B54A19}" type="pres">
      <dgm:prSet presAssocID="{28FEBBA8-F427-466F-B514-AF428FFBC9C3}" presName="Name56" presStyleLbl="parChTrans1D2" presStyleIdx="0" presStyleCnt="5"/>
      <dgm:spPr/>
    </dgm:pt>
    <dgm:pt modelId="{734CA418-551B-495C-A940-A9A451F22F2B}" type="pres">
      <dgm:prSet presAssocID="{7B8F7E16-28CC-45A8-ABCF-1C9514A16BD3}" presName="text0" presStyleLbl="node1" presStyleIdx="1" presStyleCnt="6" custScaleX="513132">
        <dgm:presLayoutVars>
          <dgm:bulletEnabled val="1"/>
        </dgm:presLayoutVars>
      </dgm:prSet>
      <dgm:spPr/>
    </dgm:pt>
    <dgm:pt modelId="{A7782FF1-4C5C-4E5B-B385-B81A1C21C947}" type="pres">
      <dgm:prSet presAssocID="{4721D017-AA43-428E-8758-58B5754F0A81}" presName="Name56" presStyleLbl="parChTrans1D2" presStyleIdx="1" presStyleCnt="5"/>
      <dgm:spPr/>
    </dgm:pt>
    <dgm:pt modelId="{CC59C0EF-A58E-4787-B694-8E7482F0F875}" type="pres">
      <dgm:prSet presAssocID="{12C73006-5C18-4B53-9040-2EC6C864CFAB}" presName="text0" presStyleLbl="node1" presStyleIdx="2" presStyleCnt="6" custScaleX="233066" custScaleY="133227" custRadScaleRad="111232" custRadScaleInc="38538">
        <dgm:presLayoutVars>
          <dgm:bulletEnabled val="1"/>
        </dgm:presLayoutVars>
      </dgm:prSet>
      <dgm:spPr/>
    </dgm:pt>
    <dgm:pt modelId="{75D521C9-0657-419C-9757-B0CD3DEBED41}" type="pres">
      <dgm:prSet presAssocID="{FD7916F3-154D-467B-914E-0CCB6CC9EE6F}" presName="Name56" presStyleLbl="parChTrans1D2" presStyleIdx="2" presStyleCnt="5"/>
      <dgm:spPr/>
    </dgm:pt>
    <dgm:pt modelId="{7A3DF061-EA95-4FD2-84A1-32E5DE39476D}" type="pres">
      <dgm:prSet presAssocID="{DBFD6650-E857-42FB-BD63-3DD6098179E6}" presName="text0" presStyleLbl="node1" presStyleIdx="3" presStyleCnt="6" custScaleX="286039" custRadScaleRad="125484" custRadScaleInc="-43179">
        <dgm:presLayoutVars>
          <dgm:bulletEnabled val="1"/>
        </dgm:presLayoutVars>
      </dgm:prSet>
      <dgm:spPr/>
    </dgm:pt>
    <dgm:pt modelId="{680D9EB1-9C82-453D-8679-8CBF420C4B0B}" type="pres">
      <dgm:prSet presAssocID="{5B92592B-7129-4AD0-8E15-706BE07A78B7}" presName="Name56" presStyleLbl="parChTrans1D2" presStyleIdx="3" presStyleCnt="5"/>
      <dgm:spPr/>
    </dgm:pt>
    <dgm:pt modelId="{F98F59DD-4E5B-4956-837D-322B59EEE0F9}" type="pres">
      <dgm:prSet presAssocID="{9897A0B8-1622-4452-8EE1-53D98F3EB0CB}" presName="text0" presStyleLbl="node1" presStyleIdx="4" presStyleCnt="6" custScaleX="209873" custRadScaleRad="111429" custRadScaleInc="32145">
        <dgm:presLayoutVars>
          <dgm:bulletEnabled val="1"/>
        </dgm:presLayoutVars>
      </dgm:prSet>
      <dgm:spPr/>
    </dgm:pt>
    <dgm:pt modelId="{E1EC1E97-00E2-4692-AF1F-1239CED71DDA}" type="pres">
      <dgm:prSet presAssocID="{51647EEE-F44C-4DBC-8C8A-AB4C7823D2E2}" presName="Name56" presStyleLbl="parChTrans1D2" presStyleIdx="4" presStyleCnt="5"/>
      <dgm:spPr/>
    </dgm:pt>
    <dgm:pt modelId="{3F85CA78-703B-4A7B-880D-FD00B2EB9D80}" type="pres">
      <dgm:prSet presAssocID="{52817312-B4E4-46AA-A6CA-187EF28E6481}" presName="text0" presStyleLbl="node1" presStyleIdx="5" presStyleCnt="6" custScaleX="211425" custRadScaleRad="100337" custRadScaleInc="-7754">
        <dgm:presLayoutVars>
          <dgm:bulletEnabled val="1"/>
        </dgm:presLayoutVars>
      </dgm:prSet>
      <dgm:spPr/>
    </dgm:pt>
  </dgm:ptLst>
  <dgm:cxnLst>
    <dgm:cxn modelId="{3428BD09-FEA4-437C-8A66-34A5B127DD51}" srcId="{D946418F-0F9F-4789-ADAE-DA3C7A8D4331}" destId="{12C73006-5C18-4B53-9040-2EC6C864CFAB}" srcOrd="1" destOrd="0" parTransId="{4721D017-AA43-428E-8758-58B5754F0A81}" sibTransId="{F67A7410-BAF9-482F-9778-7635C7A7B457}"/>
    <dgm:cxn modelId="{383C050B-713B-4AB9-AF21-FEFBF68EF72B}" srcId="{907C4FF8-464A-4050-8A3E-29E6C0951082}" destId="{D946418F-0F9F-4789-ADAE-DA3C7A8D4331}" srcOrd="0" destOrd="0" parTransId="{14CF4DB9-466D-4128-9219-4A539E6BE8A4}" sibTransId="{A55A5E1F-081F-4118-9F94-FD20E6B0D29D}"/>
    <dgm:cxn modelId="{DED0970B-8D8B-4639-A875-CC91CDC1744E}" type="presOf" srcId="{7B8F7E16-28CC-45A8-ABCF-1C9514A16BD3}" destId="{734CA418-551B-495C-A940-A9A451F22F2B}" srcOrd="0" destOrd="0" presId="urn:microsoft.com/office/officeart/2008/layout/RadialCluster"/>
    <dgm:cxn modelId="{C054BA21-2CDE-4557-B57A-178FF5D53B1A}" type="presOf" srcId="{FD7916F3-154D-467B-914E-0CCB6CC9EE6F}" destId="{75D521C9-0657-419C-9757-B0CD3DEBED41}" srcOrd="0" destOrd="0" presId="urn:microsoft.com/office/officeart/2008/layout/RadialCluster"/>
    <dgm:cxn modelId="{272B693A-CD7A-47D9-8EBD-0D365043520F}" type="presOf" srcId="{907C4FF8-464A-4050-8A3E-29E6C0951082}" destId="{46AB761D-4F52-47E2-852E-40D237A4CB39}" srcOrd="0" destOrd="0" presId="urn:microsoft.com/office/officeart/2008/layout/RadialCluster"/>
    <dgm:cxn modelId="{CC94ED3F-D93C-47A3-9CF7-D95CA889B4C3}" type="presOf" srcId="{52817312-B4E4-46AA-A6CA-187EF28E6481}" destId="{3F85CA78-703B-4A7B-880D-FD00B2EB9D80}" srcOrd="0" destOrd="0" presId="urn:microsoft.com/office/officeart/2008/layout/RadialCluster"/>
    <dgm:cxn modelId="{B2DB7649-5187-49E2-B431-D2D8871B7B5B}" type="presOf" srcId="{51647EEE-F44C-4DBC-8C8A-AB4C7823D2E2}" destId="{E1EC1E97-00E2-4692-AF1F-1239CED71DDA}" srcOrd="0" destOrd="0" presId="urn:microsoft.com/office/officeart/2008/layout/RadialCluster"/>
    <dgm:cxn modelId="{7A7C4E55-0B9F-487F-8E08-94F939B778B8}" type="presOf" srcId="{4721D017-AA43-428E-8758-58B5754F0A81}" destId="{A7782FF1-4C5C-4E5B-B385-B81A1C21C947}" srcOrd="0" destOrd="0" presId="urn:microsoft.com/office/officeart/2008/layout/RadialCluster"/>
    <dgm:cxn modelId="{430DE455-2130-4741-8324-B2604591C93D}" type="presOf" srcId="{DBFD6650-E857-42FB-BD63-3DD6098179E6}" destId="{7A3DF061-EA95-4FD2-84A1-32E5DE39476D}" srcOrd="0" destOrd="0" presId="urn:microsoft.com/office/officeart/2008/layout/RadialCluster"/>
    <dgm:cxn modelId="{0445C15A-9CED-4480-B492-01E6772380DA}" srcId="{D946418F-0F9F-4789-ADAE-DA3C7A8D4331}" destId="{7B8F7E16-28CC-45A8-ABCF-1C9514A16BD3}" srcOrd="0" destOrd="0" parTransId="{28FEBBA8-F427-466F-B514-AF428FFBC9C3}" sibTransId="{A713CB8D-E73B-4DD4-9B1A-8DDFA12A9F98}"/>
    <dgm:cxn modelId="{AD7B9362-09C0-4786-ADCA-6F126992A01B}" srcId="{D946418F-0F9F-4789-ADAE-DA3C7A8D4331}" destId="{DBFD6650-E857-42FB-BD63-3DD6098179E6}" srcOrd="2" destOrd="0" parTransId="{FD7916F3-154D-467B-914E-0CCB6CC9EE6F}" sibTransId="{4EC6DCF2-AAB7-4F31-9BF5-7476CCEFEE13}"/>
    <dgm:cxn modelId="{AFD5B689-5017-4C25-98F3-EEF5716F10CC}" srcId="{D946418F-0F9F-4789-ADAE-DA3C7A8D4331}" destId="{9897A0B8-1622-4452-8EE1-53D98F3EB0CB}" srcOrd="3" destOrd="0" parTransId="{5B92592B-7129-4AD0-8E15-706BE07A78B7}" sibTransId="{89FDFC3F-3726-48A3-A93E-0CFB5313FBFF}"/>
    <dgm:cxn modelId="{08F0C092-A994-4E5D-9AA8-0FA2338907FF}" type="presOf" srcId="{9897A0B8-1622-4452-8EE1-53D98F3EB0CB}" destId="{F98F59DD-4E5B-4956-837D-322B59EEE0F9}" srcOrd="0" destOrd="0" presId="urn:microsoft.com/office/officeart/2008/layout/RadialCluster"/>
    <dgm:cxn modelId="{424A00A5-A8DE-4F7C-B4F8-A84CDE2E9845}" type="presOf" srcId="{D946418F-0F9F-4789-ADAE-DA3C7A8D4331}" destId="{6C45EF23-6008-44B7-B9B7-FF8E265D88D3}" srcOrd="0" destOrd="0" presId="urn:microsoft.com/office/officeart/2008/layout/RadialCluster"/>
    <dgm:cxn modelId="{8CE5EFA7-5142-46D9-A447-0F10B321F982}" srcId="{D946418F-0F9F-4789-ADAE-DA3C7A8D4331}" destId="{52817312-B4E4-46AA-A6CA-187EF28E6481}" srcOrd="4" destOrd="0" parTransId="{51647EEE-F44C-4DBC-8C8A-AB4C7823D2E2}" sibTransId="{511B614A-7ABC-4488-BDFD-AEC7A579FC8F}"/>
    <dgm:cxn modelId="{499FD6BC-44A2-4D92-A2D3-434FFAACE29F}" type="presOf" srcId="{12C73006-5C18-4B53-9040-2EC6C864CFAB}" destId="{CC59C0EF-A58E-4787-B694-8E7482F0F875}" srcOrd="0" destOrd="0" presId="urn:microsoft.com/office/officeart/2008/layout/RadialCluster"/>
    <dgm:cxn modelId="{6CE66ED1-BFE3-4D0C-9A18-A0ABE4BE1526}" type="presOf" srcId="{28FEBBA8-F427-466F-B514-AF428FFBC9C3}" destId="{0D76E2B3-244D-47C2-8239-B91F05B54A19}" srcOrd="0" destOrd="0" presId="urn:microsoft.com/office/officeart/2008/layout/RadialCluster"/>
    <dgm:cxn modelId="{11E768E4-27BC-4167-AC92-16D9134D9E8E}" type="presOf" srcId="{5B92592B-7129-4AD0-8E15-706BE07A78B7}" destId="{680D9EB1-9C82-453D-8679-8CBF420C4B0B}" srcOrd="0" destOrd="0" presId="urn:microsoft.com/office/officeart/2008/layout/RadialCluster"/>
    <dgm:cxn modelId="{7DC4506D-EC40-472C-8D38-CB2A74C0CDE2}" type="presParOf" srcId="{46AB761D-4F52-47E2-852E-40D237A4CB39}" destId="{541D55DC-282E-47F9-8D96-A019952BD379}" srcOrd="0" destOrd="0" presId="urn:microsoft.com/office/officeart/2008/layout/RadialCluster"/>
    <dgm:cxn modelId="{6BD2EE02-C04B-4B50-980F-70C9C80E0190}" type="presParOf" srcId="{541D55DC-282E-47F9-8D96-A019952BD379}" destId="{6C45EF23-6008-44B7-B9B7-FF8E265D88D3}" srcOrd="0" destOrd="0" presId="urn:microsoft.com/office/officeart/2008/layout/RadialCluster"/>
    <dgm:cxn modelId="{55CDA466-EDB2-430C-88C3-4981948ADA88}" type="presParOf" srcId="{541D55DC-282E-47F9-8D96-A019952BD379}" destId="{0D76E2B3-244D-47C2-8239-B91F05B54A19}" srcOrd="1" destOrd="0" presId="urn:microsoft.com/office/officeart/2008/layout/RadialCluster"/>
    <dgm:cxn modelId="{D7461EF1-CDC9-481E-861E-8A45CA86F726}" type="presParOf" srcId="{541D55DC-282E-47F9-8D96-A019952BD379}" destId="{734CA418-551B-495C-A940-A9A451F22F2B}" srcOrd="2" destOrd="0" presId="urn:microsoft.com/office/officeart/2008/layout/RadialCluster"/>
    <dgm:cxn modelId="{C514958F-DCA3-4A05-B806-06F7E4003B8F}" type="presParOf" srcId="{541D55DC-282E-47F9-8D96-A019952BD379}" destId="{A7782FF1-4C5C-4E5B-B385-B81A1C21C947}" srcOrd="3" destOrd="0" presId="urn:microsoft.com/office/officeart/2008/layout/RadialCluster"/>
    <dgm:cxn modelId="{132632E6-2127-444B-B053-FCFEC83556A9}" type="presParOf" srcId="{541D55DC-282E-47F9-8D96-A019952BD379}" destId="{CC59C0EF-A58E-4787-B694-8E7482F0F875}" srcOrd="4" destOrd="0" presId="urn:microsoft.com/office/officeart/2008/layout/RadialCluster"/>
    <dgm:cxn modelId="{62426C0A-B4B4-486B-8B13-ED7A834DCE09}" type="presParOf" srcId="{541D55DC-282E-47F9-8D96-A019952BD379}" destId="{75D521C9-0657-419C-9757-B0CD3DEBED41}" srcOrd="5" destOrd="0" presId="urn:microsoft.com/office/officeart/2008/layout/RadialCluster"/>
    <dgm:cxn modelId="{BF61278D-9D4C-43DD-8861-FAAB3F7B8A13}" type="presParOf" srcId="{541D55DC-282E-47F9-8D96-A019952BD379}" destId="{7A3DF061-EA95-4FD2-84A1-32E5DE39476D}" srcOrd="6" destOrd="0" presId="urn:microsoft.com/office/officeart/2008/layout/RadialCluster"/>
    <dgm:cxn modelId="{1FEA2B42-3DEF-4505-9EFD-A163127A6A5B}" type="presParOf" srcId="{541D55DC-282E-47F9-8D96-A019952BD379}" destId="{680D9EB1-9C82-453D-8679-8CBF420C4B0B}" srcOrd="7" destOrd="0" presId="urn:microsoft.com/office/officeart/2008/layout/RadialCluster"/>
    <dgm:cxn modelId="{2B7D45F4-AA51-455A-BC0C-F0190639641A}" type="presParOf" srcId="{541D55DC-282E-47F9-8D96-A019952BD379}" destId="{F98F59DD-4E5B-4956-837D-322B59EEE0F9}" srcOrd="8" destOrd="0" presId="urn:microsoft.com/office/officeart/2008/layout/RadialCluster"/>
    <dgm:cxn modelId="{91575666-CEC1-470C-8C17-BA7F83A3EBFC}" type="presParOf" srcId="{541D55DC-282E-47F9-8D96-A019952BD379}" destId="{E1EC1E97-00E2-4692-AF1F-1239CED71DDA}" srcOrd="9" destOrd="0" presId="urn:microsoft.com/office/officeart/2008/layout/RadialCluster"/>
    <dgm:cxn modelId="{82A4302B-2C74-4E34-B406-D874458D9BFD}" type="presParOf" srcId="{541D55DC-282E-47F9-8D96-A019952BD379}" destId="{3F85CA78-703B-4A7B-880D-FD00B2EB9D80}"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B0A5D0-625D-4015-B77C-AF838CC1AE9F}"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de-DE"/>
        </a:p>
      </dgm:t>
    </dgm:pt>
    <dgm:pt modelId="{46FBC612-9612-4F79-843F-A6FAB78E0F51}">
      <dgm:prSet phldrT="[Text]"/>
      <dgm:spPr/>
      <dgm:t>
        <a:bodyPr/>
        <a:lstStyle/>
        <a:p>
          <a:endParaRPr lang="de-DE" dirty="0"/>
        </a:p>
        <a:p>
          <a:r>
            <a:rPr lang="de-DE" dirty="0"/>
            <a:t>Eintrag in </a:t>
          </a:r>
          <a:r>
            <a:rPr lang="de-DE" dirty="0" err="1"/>
            <a:t>Moodle</a:t>
          </a:r>
          <a:r>
            <a:rPr lang="de-DE" dirty="0"/>
            <a:t>-Kurs</a:t>
          </a:r>
        </a:p>
        <a:p>
          <a:r>
            <a:rPr lang="de-DE" dirty="0"/>
            <a:t>Besuch Vorlesung und Seminar freitags</a:t>
          </a:r>
        </a:p>
      </dgm:t>
    </dgm:pt>
    <dgm:pt modelId="{FF40A4B9-DAB1-48D0-9D15-0F4A976A107A}" type="parTrans" cxnId="{9190EB01-B1CE-46AB-92A7-93B2ABC0C731}">
      <dgm:prSet/>
      <dgm:spPr/>
      <dgm:t>
        <a:bodyPr/>
        <a:lstStyle/>
        <a:p>
          <a:endParaRPr lang="de-DE"/>
        </a:p>
      </dgm:t>
    </dgm:pt>
    <dgm:pt modelId="{D74A09E0-1CF8-4061-B45F-E083BFB4CF96}" type="sibTrans" cxnId="{9190EB01-B1CE-46AB-92A7-93B2ABC0C731}">
      <dgm:prSet/>
      <dgm:spPr/>
      <dgm:t>
        <a:bodyPr/>
        <a:lstStyle/>
        <a:p>
          <a:endParaRPr lang="de-DE"/>
        </a:p>
      </dgm:t>
    </dgm:pt>
    <dgm:pt modelId="{A0868476-3876-4FC5-BF41-8515BF2CA3CD}">
      <dgm:prSet phldrT="[Text]"/>
      <dgm:spPr/>
      <dgm:t>
        <a:bodyPr/>
        <a:lstStyle/>
        <a:p>
          <a:r>
            <a:rPr lang="de-DE"/>
            <a:t>Eigenständige Schulsuche</a:t>
          </a:r>
          <a:endParaRPr lang="de-DE" dirty="0"/>
        </a:p>
      </dgm:t>
    </dgm:pt>
    <dgm:pt modelId="{B054B6AB-5D87-465E-B6AA-F7F541D85DCC}" type="parTrans" cxnId="{5800C4F2-66AC-472A-8C44-E0301DED65CC}">
      <dgm:prSet/>
      <dgm:spPr/>
      <dgm:t>
        <a:bodyPr/>
        <a:lstStyle/>
        <a:p>
          <a:endParaRPr lang="de-DE"/>
        </a:p>
      </dgm:t>
    </dgm:pt>
    <dgm:pt modelId="{50CE59EB-55DD-4F96-8B47-B992AB2C1EDA}" type="sibTrans" cxnId="{5800C4F2-66AC-472A-8C44-E0301DED65CC}">
      <dgm:prSet/>
      <dgm:spPr/>
      <dgm:t>
        <a:bodyPr/>
        <a:lstStyle/>
        <a:p>
          <a:endParaRPr lang="de-DE"/>
        </a:p>
      </dgm:t>
    </dgm:pt>
    <dgm:pt modelId="{2B8C5068-18B8-42B7-9E68-2B099B930F8D}">
      <dgm:prSet phldrT="[Text]"/>
      <dgm:spPr/>
      <dgm:t>
        <a:bodyPr/>
        <a:lstStyle/>
        <a:p>
          <a:r>
            <a:rPr lang="de-DE" altLang="de-DE">
              <a:latin typeface="+mn-lt"/>
            </a:rPr>
            <a:t>Bewerbungsformular der Hochschule verwenden</a:t>
          </a:r>
          <a:endParaRPr lang="de-DE" dirty="0"/>
        </a:p>
      </dgm:t>
    </dgm:pt>
    <dgm:pt modelId="{84622C39-9CAE-47E7-AA1D-A0D6B143F427}" type="parTrans" cxnId="{4ED053A7-8A39-42E7-8AC8-9311244916DB}">
      <dgm:prSet/>
      <dgm:spPr/>
      <dgm:t>
        <a:bodyPr/>
        <a:lstStyle/>
        <a:p>
          <a:endParaRPr lang="de-DE"/>
        </a:p>
      </dgm:t>
    </dgm:pt>
    <dgm:pt modelId="{0A0EC275-F5C8-4361-A7AE-C006B5AD1AE1}" type="sibTrans" cxnId="{4ED053A7-8A39-42E7-8AC8-9311244916DB}">
      <dgm:prSet/>
      <dgm:spPr/>
      <dgm:t>
        <a:bodyPr/>
        <a:lstStyle/>
        <a:p>
          <a:endParaRPr lang="de-DE"/>
        </a:p>
      </dgm:t>
    </dgm:pt>
    <dgm:pt modelId="{6D51B7CE-5B85-4781-9681-881E29BCA970}">
      <dgm:prSet phldrT="[Text]"/>
      <dgm:spPr/>
      <dgm:t>
        <a:bodyPr/>
        <a:lstStyle/>
        <a:p>
          <a:r>
            <a:rPr lang="de-DE" altLang="de-DE" dirty="0">
              <a:latin typeface="+mn-lt"/>
            </a:rPr>
            <a:t>bei Bestätigung der Schule: verbindliche Anmeldung in </a:t>
          </a:r>
          <a:r>
            <a:rPr lang="de-DE" altLang="de-DE" dirty="0" err="1">
              <a:latin typeface="+mn-lt"/>
            </a:rPr>
            <a:t>Moodle</a:t>
          </a:r>
          <a:endParaRPr lang="de-DE" dirty="0"/>
        </a:p>
      </dgm:t>
    </dgm:pt>
    <dgm:pt modelId="{7971BC32-C91B-4D15-8C34-DD8330EE4CC9}" type="parTrans" cxnId="{FC060692-A306-49BC-AB9D-F5938A9A63D2}">
      <dgm:prSet/>
      <dgm:spPr/>
      <dgm:t>
        <a:bodyPr/>
        <a:lstStyle/>
        <a:p>
          <a:endParaRPr lang="de-DE"/>
        </a:p>
      </dgm:t>
    </dgm:pt>
    <dgm:pt modelId="{97834473-8E5B-4B20-A999-F9A8B16312C8}" type="sibTrans" cxnId="{FC060692-A306-49BC-AB9D-F5938A9A63D2}">
      <dgm:prSet/>
      <dgm:spPr/>
      <dgm:t>
        <a:bodyPr/>
        <a:lstStyle/>
        <a:p>
          <a:endParaRPr lang="de-DE"/>
        </a:p>
      </dgm:t>
    </dgm:pt>
    <dgm:pt modelId="{E371EB69-1E05-4BE0-BC5B-F5751D620932}">
      <dgm:prSet phldrT="[Text]"/>
      <dgm:spPr/>
      <dgm:t>
        <a:bodyPr/>
        <a:lstStyle/>
        <a:p>
          <a:r>
            <a:rPr lang="de-DE" altLang="de-DE">
              <a:latin typeface="+mn-lt"/>
            </a:rPr>
            <a:t>OSP-Bescheinigung (vgl. Homepage) an die Schule mitnehmen</a:t>
          </a:r>
          <a:endParaRPr lang="de-DE" dirty="0"/>
        </a:p>
      </dgm:t>
    </dgm:pt>
    <dgm:pt modelId="{E182174F-A7E9-4292-9BC1-10033177F402}" type="parTrans" cxnId="{53387D6E-9799-4F6A-87B0-2B66FAE38AE8}">
      <dgm:prSet/>
      <dgm:spPr/>
      <dgm:t>
        <a:bodyPr/>
        <a:lstStyle/>
        <a:p>
          <a:endParaRPr lang="de-DE"/>
        </a:p>
      </dgm:t>
    </dgm:pt>
    <dgm:pt modelId="{D5A56E25-BF3F-4A63-BBDB-1C775C2871CD}" type="sibTrans" cxnId="{53387D6E-9799-4F6A-87B0-2B66FAE38AE8}">
      <dgm:prSet/>
      <dgm:spPr/>
      <dgm:t>
        <a:bodyPr/>
        <a:lstStyle/>
        <a:p>
          <a:endParaRPr lang="de-DE"/>
        </a:p>
      </dgm:t>
    </dgm:pt>
    <dgm:pt modelId="{88BD01E6-D682-40F0-A887-E98BBA780D39}">
      <dgm:prSet/>
      <dgm:spPr/>
      <dgm:t>
        <a:bodyPr/>
        <a:lstStyle/>
        <a:p>
          <a:r>
            <a:rPr lang="de-DE" altLang="de-DE">
              <a:latin typeface="+mn-lt"/>
            </a:rPr>
            <a:t>nach dem OSP Bescheinigung im Sekretariat abgeben (</a:t>
          </a:r>
          <a:r>
            <a:rPr lang="de-DE">
              <a:latin typeface="+mn-lt"/>
            </a:rPr>
            <a:t>per Email, Post oder PH-Postfach)</a:t>
          </a:r>
          <a:endParaRPr lang="de-DE" altLang="de-DE" dirty="0">
            <a:latin typeface="+mn-lt"/>
          </a:endParaRPr>
        </a:p>
      </dgm:t>
    </dgm:pt>
    <dgm:pt modelId="{B867E304-BFF2-45C6-AE13-8D51AF338BA2}" type="parTrans" cxnId="{46861573-E4B8-4665-B30C-8E3FD29FF8BE}">
      <dgm:prSet/>
      <dgm:spPr/>
      <dgm:t>
        <a:bodyPr/>
        <a:lstStyle/>
        <a:p>
          <a:endParaRPr lang="de-DE"/>
        </a:p>
      </dgm:t>
    </dgm:pt>
    <dgm:pt modelId="{6B4732B2-ABB4-4F91-AB69-A78D76E7C98C}" type="sibTrans" cxnId="{46861573-E4B8-4665-B30C-8E3FD29FF8BE}">
      <dgm:prSet/>
      <dgm:spPr/>
      <dgm:t>
        <a:bodyPr/>
        <a:lstStyle/>
        <a:p>
          <a:endParaRPr lang="de-DE"/>
        </a:p>
      </dgm:t>
    </dgm:pt>
    <dgm:pt modelId="{1B596BD5-DD70-431D-8510-0AF2577BB026}">
      <dgm:prSet/>
      <dgm:spPr/>
      <dgm:t>
        <a:bodyPr/>
        <a:lstStyle/>
        <a:p>
          <a:r>
            <a:rPr lang="de-DE" altLang="de-DE" dirty="0">
              <a:latin typeface="+mn-lt"/>
            </a:rPr>
            <a:t>Praktikumsbericht verfassen und in </a:t>
          </a:r>
          <a:r>
            <a:rPr lang="de-DE" altLang="de-DE" dirty="0" err="1">
              <a:latin typeface="+mn-lt"/>
            </a:rPr>
            <a:t>Moodle</a:t>
          </a:r>
          <a:r>
            <a:rPr lang="de-DE" altLang="de-DE" dirty="0">
              <a:latin typeface="+mn-lt"/>
            </a:rPr>
            <a:t> hochladen</a:t>
          </a:r>
        </a:p>
      </dgm:t>
    </dgm:pt>
    <dgm:pt modelId="{00EFA2D6-AC16-4C61-99D1-B0EE7E79A454}" type="parTrans" cxnId="{952C5A51-E0D8-418C-ACE7-6462DFF765E0}">
      <dgm:prSet/>
      <dgm:spPr/>
      <dgm:t>
        <a:bodyPr/>
        <a:lstStyle/>
        <a:p>
          <a:endParaRPr lang="de-DE"/>
        </a:p>
      </dgm:t>
    </dgm:pt>
    <dgm:pt modelId="{6AE18021-661A-4DFA-876B-AC154D885882}" type="sibTrans" cxnId="{952C5A51-E0D8-418C-ACE7-6462DFF765E0}">
      <dgm:prSet/>
      <dgm:spPr/>
      <dgm:t>
        <a:bodyPr/>
        <a:lstStyle/>
        <a:p>
          <a:endParaRPr lang="de-DE"/>
        </a:p>
      </dgm:t>
    </dgm:pt>
    <dgm:pt modelId="{08D19126-F68C-4417-ABD4-52CE91220389}" type="pres">
      <dgm:prSet presAssocID="{B3B0A5D0-625D-4015-B77C-AF838CC1AE9F}" presName="diagram" presStyleCnt="0">
        <dgm:presLayoutVars>
          <dgm:dir/>
          <dgm:resizeHandles val="exact"/>
        </dgm:presLayoutVars>
      </dgm:prSet>
      <dgm:spPr/>
    </dgm:pt>
    <dgm:pt modelId="{9D50440B-B537-4729-BEE6-293E37EA2105}" type="pres">
      <dgm:prSet presAssocID="{46FBC612-9612-4F79-843F-A6FAB78E0F51}" presName="node" presStyleLbl="node1" presStyleIdx="0" presStyleCnt="7">
        <dgm:presLayoutVars>
          <dgm:bulletEnabled val="1"/>
        </dgm:presLayoutVars>
      </dgm:prSet>
      <dgm:spPr/>
    </dgm:pt>
    <dgm:pt modelId="{8EFF80A4-6886-436C-ABA4-3657BC9B9F87}" type="pres">
      <dgm:prSet presAssocID="{D74A09E0-1CF8-4061-B45F-E083BFB4CF96}" presName="sibTrans" presStyleLbl="sibTrans2D1" presStyleIdx="0" presStyleCnt="6"/>
      <dgm:spPr/>
    </dgm:pt>
    <dgm:pt modelId="{1D49267B-9FF6-4E0C-A261-253067732BC9}" type="pres">
      <dgm:prSet presAssocID="{D74A09E0-1CF8-4061-B45F-E083BFB4CF96}" presName="connectorText" presStyleLbl="sibTrans2D1" presStyleIdx="0" presStyleCnt="6"/>
      <dgm:spPr/>
    </dgm:pt>
    <dgm:pt modelId="{DED62189-CF8B-4FE1-A324-C85AC0167549}" type="pres">
      <dgm:prSet presAssocID="{A0868476-3876-4FC5-BF41-8515BF2CA3CD}" presName="node" presStyleLbl="node1" presStyleIdx="1" presStyleCnt="7">
        <dgm:presLayoutVars>
          <dgm:bulletEnabled val="1"/>
        </dgm:presLayoutVars>
      </dgm:prSet>
      <dgm:spPr/>
    </dgm:pt>
    <dgm:pt modelId="{E449D234-D3D2-415C-8CB2-CB0F2784C9CA}" type="pres">
      <dgm:prSet presAssocID="{50CE59EB-55DD-4F96-8B47-B992AB2C1EDA}" presName="sibTrans" presStyleLbl="sibTrans2D1" presStyleIdx="1" presStyleCnt="6"/>
      <dgm:spPr/>
    </dgm:pt>
    <dgm:pt modelId="{3298541C-7BA5-4183-B606-E7E0FD7CB114}" type="pres">
      <dgm:prSet presAssocID="{50CE59EB-55DD-4F96-8B47-B992AB2C1EDA}" presName="connectorText" presStyleLbl="sibTrans2D1" presStyleIdx="1" presStyleCnt="6"/>
      <dgm:spPr/>
    </dgm:pt>
    <dgm:pt modelId="{A3845EA3-BE16-4C71-B1A3-919D4D9AB104}" type="pres">
      <dgm:prSet presAssocID="{2B8C5068-18B8-42B7-9E68-2B099B930F8D}" presName="node" presStyleLbl="node1" presStyleIdx="2" presStyleCnt="7">
        <dgm:presLayoutVars>
          <dgm:bulletEnabled val="1"/>
        </dgm:presLayoutVars>
      </dgm:prSet>
      <dgm:spPr/>
    </dgm:pt>
    <dgm:pt modelId="{FB937D25-7B1C-427D-8A31-B8BC5ABE0187}" type="pres">
      <dgm:prSet presAssocID="{0A0EC275-F5C8-4361-A7AE-C006B5AD1AE1}" presName="sibTrans" presStyleLbl="sibTrans2D1" presStyleIdx="2" presStyleCnt="6"/>
      <dgm:spPr/>
    </dgm:pt>
    <dgm:pt modelId="{9DDC5FF4-23BA-429D-AF3C-A9BA85CA9E4B}" type="pres">
      <dgm:prSet presAssocID="{0A0EC275-F5C8-4361-A7AE-C006B5AD1AE1}" presName="connectorText" presStyleLbl="sibTrans2D1" presStyleIdx="2" presStyleCnt="6"/>
      <dgm:spPr/>
    </dgm:pt>
    <dgm:pt modelId="{2C708543-7664-475D-8935-BCA28CF3B757}" type="pres">
      <dgm:prSet presAssocID="{6D51B7CE-5B85-4781-9681-881E29BCA970}" presName="node" presStyleLbl="node1" presStyleIdx="3" presStyleCnt="7">
        <dgm:presLayoutVars>
          <dgm:bulletEnabled val="1"/>
        </dgm:presLayoutVars>
      </dgm:prSet>
      <dgm:spPr/>
    </dgm:pt>
    <dgm:pt modelId="{8E8EC476-AE3B-41D6-8A09-BEDE1A813613}" type="pres">
      <dgm:prSet presAssocID="{97834473-8E5B-4B20-A999-F9A8B16312C8}" presName="sibTrans" presStyleLbl="sibTrans2D1" presStyleIdx="3" presStyleCnt="6"/>
      <dgm:spPr/>
    </dgm:pt>
    <dgm:pt modelId="{92C2BD90-A701-457C-81B0-52F745626B09}" type="pres">
      <dgm:prSet presAssocID="{97834473-8E5B-4B20-A999-F9A8B16312C8}" presName="connectorText" presStyleLbl="sibTrans2D1" presStyleIdx="3" presStyleCnt="6"/>
      <dgm:spPr/>
    </dgm:pt>
    <dgm:pt modelId="{A76C7779-BC5C-4095-9DEF-50A4B445D722}" type="pres">
      <dgm:prSet presAssocID="{E371EB69-1E05-4BE0-BC5B-F5751D620932}" presName="node" presStyleLbl="node1" presStyleIdx="4" presStyleCnt="7">
        <dgm:presLayoutVars>
          <dgm:bulletEnabled val="1"/>
        </dgm:presLayoutVars>
      </dgm:prSet>
      <dgm:spPr/>
    </dgm:pt>
    <dgm:pt modelId="{A1B850CD-D501-403B-A88C-2806AAF7BDE5}" type="pres">
      <dgm:prSet presAssocID="{D5A56E25-BF3F-4A63-BBDB-1C775C2871CD}" presName="sibTrans" presStyleLbl="sibTrans2D1" presStyleIdx="4" presStyleCnt="6"/>
      <dgm:spPr/>
    </dgm:pt>
    <dgm:pt modelId="{7DB00004-F1F9-4298-B607-478CA9F7AEE0}" type="pres">
      <dgm:prSet presAssocID="{D5A56E25-BF3F-4A63-BBDB-1C775C2871CD}" presName="connectorText" presStyleLbl="sibTrans2D1" presStyleIdx="4" presStyleCnt="6"/>
      <dgm:spPr/>
    </dgm:pt>
    <dgm:pt modelId="{46F5D896-8CF8-41CE-97B2-34ACF9F9DDD9}" type="pres">
      <dgm:prSet presAssocID="{88BD01E6-D682-40F0-A887-E98BBA780D39}" presName="node" presStyleLbl="node1" presStyleIdx="5" presStyleCnt="7">
        <dgm:presLayoutVars>
          <dgm:bulletEnabled val="1"/>
        </dgm:presLayoutVars>
      </dgm:prSet>
      <dgm:spPr/>
    </dgm:pt>
    <dgm:pt modelId="{45B7929B-BB65-45C5-AEDB-AF73F65B3AD6}" type="pres">
      <dgm:prSet presAssocID="{6B4732B2-ABB4-4F91-AB69-A78D76E7C98C}" presName="sibTrans" presStyleLbl="sibTrans2D1" presStyleIdx="5" presStyleCnt="6"/>
      <dgm:spPr/>
    </dgm:pt>
    <dgm:pt modelId="{00FECD4B-A95B-42B0-BF46-23BCBD341819}" type="pres">
      <dgm:prSet presAssocID="{6B4732B2-ABB4-4F91-AB69-A78D76E7C98C}" presName="connectorText" presStyleLbl="sibTrans2D1" presStyleIdx="5" presStyleCnt="6"/>
      <dgm:spPr/>
    </dgm:pt>
    <dgm:pt modelId="{762F60BF-A862-4BD4-A3E7-04334302165B}" type="pres">
      <dgm:prSet presAssocID="{1B596BD5-DD70-431D-8510-0AF2577BB026}" presName="node" presStyleLbl="node1" presStyleIdx="6" presStyleCnt="7">
        <dgm:presLayoutVars>
          <dgm:bulletEnabled val="1"/>
        </dgm:presLayoutVars>
      </dgm:prSet>
      <dgm:spPr/>
    </dgm:pt>
  </dgm:ptLst>
  <dgm:cxnLst>
    <dgm:cxn modelId="{9190EB01-B1CE-46AB-92A7-93B2ABC0C731}" srcId="{B3B0A5D0-625D-4015-B77C-AF838CC1AE9F}" destId="{46FBC612-9612-4F79-843F-A6FAB78E0F51}" srcOrd="0" destOrd="0" parTransId="{FF40A4B9-DAB1-48D0-9D15-0F4A976A107A}" sibTransId="{D74A09E0-1CF8-4061-B45F-E083BFB4CF96}"/>
    <dgm:cxn modelId="{8E046016-FF95-4DDC-A1B3-6B27FBD0D2C8}" type="presOf" srcId="{0A0EC275-F5C8-4361-A7AE-C006B5AD1AE1}" destId="{9DDC5FF4-23BA-429D-AF3C-A9BA85CA9E4B}" srcOrd="1" destOrd="0" presId="urn:microsoft.com/office/officeart/2005/8/layout/process5"/>
    <dgm:cxn modelId="{904F0220-5C06-402F-A91B-21EDD8CC8269}" type="presOf" srcId="{D5A56E25-BF3F-4A63-BBDB-1C775C2871CD}" destId="{A1B850CD-D501-403B-A88C-2806AAF7BDE5}" srcOrd="0" destOrd="0" presId="urn:microsoft.com/office/officeart/2005/8/layout/process5"/>
    <dgm:cxn modelId="{952C5A51-E0D8-418C-ACE7-6462DFF765E0}" srcId="{B3B0A5D0-625D-4015-B77C-AF838CC1AE9F}" destId="{1B596BD5-DD70-431D-8510-0AF2577BB026}" srcOrd="6" destOrd="0" parTransId="{00EFA2D6-AC16-4C61-99D1-B0EE7E79A454}" sibTransId="{6AE18021-661A-4DFA-876B-AC154D885882}"/>
    <dgm:cxn modelId="{62C5C16D-C8EC-4D2E-8EEE-EC481D43F7C8}" type="presOf" srcId="{B3B0A5D0-625D-4015-B77C-AF838CC1AE9F}" destId="{08D19126-F68C-4417-ABD4-52CE91220389}" srcOrd="0" destOrd="0" presId="urn:microsoft.com/office/officeart/2005/8/layout/process5"/>
    <dgm:cxn modelId="{53387D6E-9799-4F6A-87B0-2B66FAE38AE8}" srcId="{B3B0A5D0-625D-4015-B77C-AF838CC1AE9F}" destId="{E371EB69-1E05-4BE0-BC5B-F5751D620932}" srcOrd="4" destOrd="0" parTransId="{E182174F-A7E9-4292-9BC1-10033177F402}" sibTransId="{D5A56E25-BF3F-4A63-BBDB-1C775C2871CD}"/>
    <dgm:cxn modelId="{F033F56E-C301-4A66-9A29-EDA29FB0129C}" type="presOf" srcId="{46FBC612-9612-4F79-843F-A6FAB78E0F51}" destId="{9D50440B-B537-4729-BEE6-293E37EA2105}" srcOrd="0" destOrd="0" presId="urn:microsoft.com/office/officeart/2005/8/layout/process5"/>
    <dgm:cxn modelId="{3539726F-0DB9-4286-9EB8-907788A1D6D7}" type="presOf" srcId="{97834473-8E5B-4B20-A999-F9A8B16312C8}" destId="{8E8EC476-AE3B-41D6-8A09-BEDE1A813613}" srcOrd="0" destOrd="0" presId="urn:microsoft.com/office/officeart/2005/8/layout/process5"/>
    <dgm:cxn modelId="{46861573-E4B8-4665-B30C-8E3FD29FF8BE}" srcId="{B3B0A5D0-625D-4015-B77C-AF838CC1AE9F}" destId="{88BD01E6-D682-40F0-A887-E98BBA780D39}" srcOrd="5" destOrd="0" parTransId="{B867E304-BFF2-45C6-AE13-8D51AF338BA2}" sibTransId="{6B4732B2-ABB4-4F91-AB69-A78D76E7C98C}"/>
    <dgm:cxn modelId="{501A227D-C817-4B02-900F-3989EF285126}" type="presOf" srcId="{D74A09E0-1CF8-4061-B45F-E083BFB4CF96}" destId="{8EFF80A4-6886-436C-ABA4-3657BC9B9F87}" srcOrd="0" destOrd="0" presId="urn:microsoft.com/office/officeart/2005/8/layout/process5"/>
    <dgm:cxn modelId="{4F94A288-53A3-4833-862D-04EB43EA2B9D}" type="presOf" srcId="{97834473-8E5B-4B20-A999-F9A8B16312C8}" destId="{92C2BD90-A701-457C-81B0-52F745626B09}" srcOrd="1" destOrd="0" presId="urn:microsoft.com/office/officeart/2005/8/layout/process5"/>
    <dgm:cxn modelId="{B5B2DA89-A9B4-45D3-9E33-D2B5C16613CB}" type="presOf" srcId="{D5A56E25-BF3F-4A63-BBDB-1C775C2871CD}" destId="{7DB00004-F1F9-4298-B607-478CA9F7AEE0}" srcOrd="1" destOrd="0" presId="urn:microsoft.com/office/officeart/2005/8/layout/process5"/>
    <dgm:cxn modelId="{FC060692-A306-49BC-AB9D-F5938A9A63D2}" srcId="{B3B0A5D0-625D-4015-B77C-AF838CC1AE9F}" destId="{6D51B7CE-5B85-4781-9681-881E29BCA970}" srcOrd="3" destOrd="0" parTransId="{7971BC32-C91B-4D15-8C34-DD8330EE4CC9}" sibTransId="{97834473-8E5B-4B20-A999-F9A8B16312C8}"/>
    <dgm:cxn modelId="{D78912A3-1AAA-4903-8B5A-78CEB4B231FE}" type="presOf" srcId="{E371EB69-1E05-4BE0-BC5B-F5751D620932}" destId="{A76C7779-BC5C-4095-9DEF-50A4B445D722}" srcOrd="0" destOrd="0" presId="urn:microsoft.com/office/officeart/2005/8/layout/process5"/>
    <dgm:cxn modelId="{809351A5-12F4-4184-B2BC-3247939F8CD7}" type="presOf" srcId="{6D51B7CE-5B85-4781-9681-881E29BCA970}" destId="{2C708543-7664-475D-8935-BCA28CF3B757}" srcOrd="0" destOrd="0" presId="urn:microsoft.com/office/officeart/2005/8/layout/process5"/>
    <dgm:cxn modelId="{4ED053A7-8A39-42E7-8AC8-9311244916DB}" srcId="{B3B0A5D0-625D-4015-B77C-AF838CC1AE9F}" destId="{2B8C5068-18B8-42B7-9E68-2B099B930F8D}" srcOrd="2" destOrd="0" parTransId="{84622C39-9CAE-47E7-AA1D-A0D6B143F427}" sibTransId="{0A0EC275-F5C8-4361-A7AE-C006B5AD1AE1}"/>
    <dgm:cxn modelId="{5D47ABCD-617E-4299-86FF-E13AC9A24B0B}" type="presOf" srcId="{88BD01E6-D682-40F0-A887-E98BBA780D39}" destId="{46F5D896-8CF8-41CE-97B2-34ACF9F9DDD9}" srcOrd="0" destOrd="0" presId="urn:microsoft.com/office/officeart/2005/8/layout/process5"/>
    <dgm:cxn modelId="{439E0FD5-0771-4ADA-8DF6-043A9AFFC547}" type="presOf" srcId="{0A0EC275-F5C8-4361-A7AE-C006B5AD1AE1}" destId="{FB937D25-7B1C-427D-8A31-B8BC5ABE0187}" srcOrd="0" destOrd="0" presId="urn:microsoft.com/office/officeart/2005/8/layout/process5"/>
    <dgm:cxn modelId="{EC3000D9-3EE9-441A-9824-6F3E4D934E88}" type="presOf" srcId="{2B8C5068-18B8-42B7-9E68-2B099B930F8D}" destId="{A3845EA3-BE16-4C71-B1A3-919D4D9AB104}" srcOrd="0" destOrd="0" presId="urn:microsoft.com/office/officeart/2005/8/layout/process5"/>
    <dgm:cxn modelId="{768E60E6-CFF7-47E5-851B-93F9E0BB1641}" type="presOf" srcId="{50CE59EB-55DD-4F96-8B47-B992AB2C1EDA}" destId="{E449D234-D3D2-415C-8CB2-CB0F2784C9CA}" srcOrd="0" destOrd="0" presId="urn:microsoft.com/office/officeart/2005/8/layout/process5"/>
    <dgm:cxn modelId="{AF987BE8-7BA1-48CD-91DA-37503D54A0F4}" type="presOf" srcId="{50CE59EB-55DD-4F96-8B47-B992AB2C1EDA}" destId="{3298541C-7BA5-4183-B606-E7E0FD7CB114}" srcOrd="1" destOrd="0" presId="urn:microsoft.com/office/officeart/2005/8/layout/process5"/>
    <dgm:cxn modelId="{BF91EDEE-E27B-4E9D-9EAD-BBAB12ECE678}" type="presOf" srcId="{6B4732B2-ABB4-4F91-AB69-A78D76E7C98C}" destId="{00FECD4B-A95B-42B0-BF46-23BCBD341819}" srcOrd="1" destOrd="0" presId="urn:microsoft.com/office/officeart/2005/8/layout/process5"/>
    <dgm:cxn modelId="{5800C4F2-66AC-472A-8C44-E0301DED65CC}" srcId="{B3B0A5D0-625D-4015-B77C-AF838CC1AE9F}" destId="{A0868476-3876-4FC5-BF41-8515BF2CA3CD}" srcOrd="1" destOrd="0" parTransId="{B054B6AB-5D87-465E-B6AA-F7F541D85DCC}" sibTransId="{50CE59EB-55DD-4F96-8B47-B992AB2C1EDA}"/>
    <dgm:cxn modelId="{2FF7C2F4-66A9-45FE-8097-95C368A5DB38}" type="presOf" srcId="{1B596BD5-DD70-431D-8510-0AF2577BB026}" destId="{762F60BF-A862-4BD4-A3E7-04334302165B}" srcOrd="0" destOrd="0" presId="urn:microsoft.com/office/officeart/2005/8/layout/process5"/>
    <dgm:cxn modelId="{14C9DFF9-4F42-4D1F-9D4A-4419CF320990}" type="presOf" srcId="{D74A09E0-1CF8-4061-B45F-E083BFB4CF96}" destId="{1D49267B-9FF6-4E0C-A261-253067732BC9}" srcOrd="1" destOrd="0" presId="urn:microsoft.com/office/officeart/2005/8/layout/process5"/>
    <dgm:cxn modelId="{E3628AFB-FE6E-4BED-AC84-FEB2802066E0}" type="presOf" srcId="{A0868476-3876-4FC5-BF41-8515BF2CA3CD}" destId="{DED62189-CF8B-4FE1-A324-C85AC0167549}" srcOrd="0" destOrd="0" presId="urn:microsoft.com/office/officeart/2005/8/layout/process5"/>
    <dgm:cxn modelId="{766FC2FD-3344-4618-B542-850FA1555B42}" type="presOf" srcId="{6B4732B2-ABB4-4F91-AB69-A78D76E7C98C}" destId="{45B7929B-BB65-45C5-AEDB-AF73F65B3AD6}" srcOrd="0" destOrd="0" presId="urn:microsoft.com/office/officeart/2005/8/layout/process5"/>
    <dgm:cxn modelId="{3C1A456C-09BF-4059-9939-54630EA96E6E}" type="presParOf" srcId="{08D19126-F68C-4417-ABD4-52CE91220389}" destId="{9D50440B-B537-4729-BEE6-293E37EA2105}" srcOrd="0" destOrd="0" presId="urn:microsoft.com/office/officeart/2005/8/layout/process5"/>
    <dgm:cxn modelId="{2DB9BDFD-3EE5-4B63-8A10-ADBC5B9D0591}" type="presParOf" srcId="{08D19126-F68C-4417-ABD4-52CE91220389}" destId="{8EFF80A4-6886-436C-ABA4-3657BC9B9F87}" srcOrd="1" destOrd="0" presId="urn:microsoft.com/office/officeart/2005/8/layout/process5"/>
    <dgm:cxn modelId="{5E4536D6-78C1-4214-A14D-9DFEF6A13154}" type="presParOf" srcId="{8EFF80A4-6886-436C-ABA4-3657BC9B9F87}" destId="{1D49267B-9FF6-4E0C-A261-253067732BC9}" srcOrd="0" destOrd="0" presId="urn:microsoft.com/office/officeart/2005/8/layout/process5"/>
    <dgm:cxn modelId="{35858BCC-6CD9-4E89-A398-0EAD0C1F7619}" type="presParOf" srcId="{08D19126-F68C-4417-ABD4-52CE91220389}" destId="{DED62189-CF8B-4FE1-A324-C85AC0167549}" srcOrd="2" destOrd="0" presId="urn:microsoft.com/office/officeart/2005/8/layout/process5"/>
    <dgm:cxn modelId="{3B082D82-EDB6-4D42-BB29-555235596924}" type="presParOf" srcId="{08D19126-F68C-4417-ABD4-52CE91220389}" destId="{E449D234-D3D2-415C-8CB2-CB0F2784C9CA}" srcOrd="3" destOrd="0" presId="urn:microsoft.com/office/officeart/2005/8/layout/process5"/>
    <dgm:cxn modelId="{CA3FA151-3E9A-4BC1-A08F-4CC3A8F4561B}" type="presParOf" srcId="{E449D234-D3D2-415C-8CB2-CB0F2784C9CA}" destId="{3298541C-7BA5-4183-B606-E7E0FD7CB114}" srcOrd="0" destOrd="0" presId="urn:microsoft.com/office/officeart/2005/8/layout/process5"/>
    <dgm:cxn modelId="{B1A81781-6EF1-496A-B7EB-340411A7EC30}" type="presParOf" srcId="{08D19126-F68C-4417-ABD4-52CE91220389}" destId="{A3845EA3-BE16-4C71-B1A3-919D4D9AB104}" srcOrd="4" destOrd="0" presId="urn:microsoft.com/office/officeart/2005/8/layout/process5"/>
    <dgm:cxn modelId="{0C60D757-C00E-4516-AE77-34BEC53D1BEF}" type="presParOf" srcId="{08D19126-F68C-4417-ABD4-52CE91220389}" destId="{FB937D25-7B1C-427D-8A31-B8BC5ABE0187}" srcOrd="5" destOrd="0" presId="urn:microsoft.com/office/officeart/2005/8/layout/process5"/>
    <dgm:cxn modelId="{2BC7B12C-3A26-48B5-8626-C552A51F86AD}" type="presParOf" srcId="{FB937D25-7B1C-427D-8A31-B8BC5ABE0187}" destId="{9DDC5FF4-23BA-429D-AF3C-A9BA85CA9E4B}" srcOrd="0" destOrd="0" presId="urn:microsoft.com/office/officeart/2005/8/layout/process5"/>
    <dgm:cxn modelId="{609D454F-14B2-44D8-9122-C029DA3403FC}" type="presParOf" srcId="{08D19126-F68C-4417-ABD4-52CE91220389}" destId="{2C708543-7664-475D-8935-BCA28CF3B757}" srcOrd="6" destOrd="0" presId="urn:microsoft.com/office/officeart/2005/8/layout/process5"/>
    <dgm:cxn modelId="{C6F2CEA0-0BEC-43C8-8798-596DAF5A41A0}" type="presParOf" srcId="{08D19126-F68C-4417-ABD4-52CE91220389}" destId="{8E8EC476-AE3B-41D6-8A09-BEDE1A813613}" srcOrd="7" destOrd="0" presId="urn:microsoft.com/office/officeart/2005/8/layout/process5"/>
    <dgm:cxn modelId="{EDC64397-7947-42F2-8921-05F2A86D2D59}" type="presParOf" srcId="{8E8EC476-AE3B-41D6-8A09-BEDE1A813613}" destId="{92C2BD90-A701-457C-81B0-52F745626B09}" srcOrd="0" destOrd="0" presId="urn:microsoft.com/office/officeart/2005/8/layout/process5"/>
    <dgm:cxn modelId="{CE177B6E-C457-4A48-91AE-5888CBF9ECE1}" type="presParOf" srcId="{08D19126-F68C-4417-ABD4-52CE91220389}" destId="{A76C7779-BC5C-4095-9DEF-50A4B445D722}" srcOrd="8" destOrd="0" presId="urn:microsoft.com/office/officeart/2005/8/layout/process5"/>
    <dgm:cxn modelId="{DB1A8D28-3BB6-489A-8372-ECA514740218}" type="presParOf" srcId="{08D19126-F68C-4417-ABD4-52CE91220389}" destId="{A1B850CD-D501-403B-A88C-2806AAF7BDE5}" srcOrd="9" destOrd="0" presId="urn:microsoft.com/office/officeart/2005/8/layout/process5"/>
    <dgm:cxn modelId="{9A072BE6-CA58-43DE-B867-C8620F08294D}" type="presParOf" srcId="{A1B850CD-D501-403B-A88C-2806AAF7BDE5}" destId="{7DB00004-F1F9-4298-B607-478CA9F7AEE0}" srcOrd="0" destOrd="0" presId="urn:microsoft.com/office/officeart/2005/8/layout/process5"/>
    <dgm:cxn modelId="{8BD610D7-EDFB-479A-9217-64C606A35E74}" type="presParOf" srcId="{08D19126-F68C-4417-ABD4-52CE91220389}" destId="{46F5D896-8CF8-41CE-97B2-34ACF9F9DDD9}" srcOrd="10" destOrd="0" presId="urn:microsoft.com/office/officeart/2005/8/layout/process5"/>
    <dgm:cxn modelId="{C4A242EF-A907-4A8C-831C-0B355A8CD59E}" type="presParOf" srcId="{08D19126-F68C-4417-ABD4-52CE91220389}" destId="{45B7929B-BB65-45C5-AEDB-AF73F65B3AD6}" srcOrd="11" destOrd="0" presId="urn:microsoft.com/office/officeart/2005/8/layout/process5"/>
    <dgm:cxn modelId="{080D90F8-6569-4472-8C2A-55BB657B7468}" type="presParOf" srcId="{45B7929B-BB65-45C5-AEDB-AF73F65B3AD6}" destId="{00FECD4B-A95B-42B0-BF46-23BCBD341819}" srcOrd="0" destOrd="0" presId="urn:microsoft.com/office/officeart/2005/8/layout/process5"/>
    <dgm:cxn modelId="{BA000626-2F5B-4E26-9007-016194B8114B}" type="presParOf" srcId="{08D19126-F68C-4417-ABD4-52CE91220389}" destId="{762F60BF-A862-4BD4-A3E7-04334302165B}"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8784A0-230C-42FB-B8E3-333A5B1818AA}"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de-DE"/>
        </a:p>
      </dgm:t>
    </dgm:pt>
    <dgm:pt modelId="{6A1AEF80-6D41-498A-97E9-EB306988631A}">
      <dgm:prSet phldrT="[Text]" phldr="0"/>
      <dgm:spPr/>
      <dgm:t>
        <a:bodyPr/>
        <a:lstStyle/>
        <a:p>
          <a:r>
            <a:rPr lang="de-DE" dirty="0"/>
            <a:t>Was ist es?</a:t>
          </a:r>
        </a:p>
      </dgm:t>
    </dgm:pt>
    <dgm:pt modelId="{751869A5-5BF9-49D8-A835-EC73F4125334}" type="parTrans" cxnId="{4A047BF7-240F-4E07-9199-76929DF7CD09}">
      <dgm:prSet/>
      <dgm:spPr/>
      <dgm:t>
        <a:bodyPr/>
        <a:lstStyle/>
        <a:p>
          <a:endParaRPr lang="de-DE"/>
        </a:p>
      </dgm:t>
    </dgm:pt>
    <dgm:pt modelId="{69B63BA0-59C2-40D2-8712-9524DE0B54D9}" type="sibTrans" cxnId="{4A047BF7-240F-4E07-9199-76929DF7CD09}">
      <dgm:prSet/>
      <dgm:spPr/>
      <dgm:t>
        <a:bodyPr/>
        <a:lstStyle/>
        <a:p>
          <a:endParaRPr lang="de-DE"/>
        </a:p>
      </dgm:t>
    </dgm:pt>
    <dgm:pt modelId="{DDC59E0A-D827-4214-B24E-4B6362CBAF2F}">
      <dgm:prSet phldrT="[Text]"/>
      <dgm:spPr/>
      <dgm:t>
        <a:bodyPr/>
        <a:lstStyle/>
        <a:p>
          <a:pPr>
            <a:buFont typeface="Arial" panose="020B0604020202020204" pitchFamily="34" charset="0"/>
            <a:buChar char="•"/>
          </a:pPr>
          <a:r>
            <a:rPr lang="de-DE" b="0" i="0" dirty="0"/>
            <a:t>Ein Portfolio ist eine Sammlung ausgewählter Dokumente oder Arbeitsproben, die Fähigkeiten, Erfahrungen oder einen Lernprozess veranschaulichen.</a:t>
          </a:r>
          <a:endParaRPr lang="de-DE" dirty="0"/>
        </a:p>
      </dgm:t>
    </dgm:pt>
    <dgm:pt modelId="{6A0488AA-40C3-4F0A-9612-0F3660BD2905}" type="parTrans" cxnId="{3E861A35-0D32-4678-AE92-2E2729CD563D}">
      <dgm:prSet/>
      <dgm:spPr/>
      <dgm:t>
        <a:bodyPr/>
        <a:lstStyle/>
        <a:p>
          <a:endParaRPr lang="de-DE"/>
        </a:p>
      </dgm:t>
    </dgm:pt>
    <dgm:pt modelId="{8ADE65AC-E1C0-4461-A452-B93DA12DD012}" type="sibTrans" cxnId="{3E861A35-0D32-4678-AE92-2E2729CD563D}">
      <dgm:prSet/>
      <dgm:spPr/>
      <dgm:t>
        <a:bodyPr/>
        <a:lstStyle/>
        <a:p>
          <a:endParaRPr lang="de-DE"/>
        </a:p>
      </dgm:t>
    </dgm:pt>
    <dgm:pt modelId="{59DF0D8E-C61B-4412-82B9-83E4B8D7A916}">
      <dgm:prSet phldrT="[Text]" phldr="0"/>
      <dgm:spPr/>
      <dgm:t>
        <a:bodyPr/>
        <a:lstStyle/>
        <a:p>
          <a:r>
            <a:rPr lang="de-DE" dirty="0"/>
            <a:t>Was soll es?</a:t>
          </a:r>
        </a:p>
      </dgm:t>
    </dgm:pt>
    <dgm:pt modelId="{188D320C-B183-4CB5-A49F-7412ED4FC61C}" type="parTrans" cxnId="{FFAF0DBF-53C3-47B4-9DEE-4D1FD3F01A02}">
      <dgm:prSet/>
      <dgm:spPr/>
      <dgm:t>
        <a:bodyPr/>
        <a:lstStyle/>
        <a:p>
          <a:endParaRPr lang="de-DE"/>
        </a:p>
      </dgm:t>
    </dgm:pt>
    <dgm:pt modelId="{735316FE-B361-4233-9990-04C80B61478E}" type="sibTrans" cxnId="{FFAF0DBF-53C3-47B4-9DEE-4D1FD3F01A02}">
      <dgm:prSet/>
      <dgm:spPr/>
      <dgm:t>
        <a:bodyPr/>
        <a:lstStyle/>
        <a:p>
          <a:endParaRPr lang="de-DE"/>
        </a:p>
      </dgm:t>
    </dgm:pt>
    <dgm:pt modelId="{608C8F9D-D70E-4999-A29C-C1D9CC96D96A}">
      <dgm:prSet phldrT="[Text]"/>
      <dgm:spPr/>
      <dgm:t>
        <a:bodyPr/>
        <a:lstStyle/>
        <a:p>
          <a:pPr>
            <a:buFont typeface="Arial" panose="020B0604020202020204" pitchFamily="34" charset="0"/>
            <a:buChar char="•"/>
          </a:pPr>
          <a:r>
            <a:rPr lang="de-DE" dirty="0"/>
            <a:t>Das Portfolio</a:t>
          </a:r>
          <a:r>
            <a:rPr lang="de-DE" b="0" i="0" dirty="0"/>
            <a:t> dient dazu, Lernerfahrungen sowie erworbene Kompetenzen systematisch zu dokumentieren und persönliche Lern- und Weiterbildungsstrategien zu planen.</a:t>
          </a:r>
          <a:endParaRPr lang="de-DE" dirty="0"/>
        </a:p>
      </dgm:t>
    </dgm:pt>
    <dgm:pt modelId="{C52A3DD2-7CF1-431D-908E-DE1DD5D9F891}" type="parTrans" cxnId="{47379D25-2D43-433A-A291-15F1EB15C386}">
      <dgm:prSet/>
      <dgm:spPr/>
      <dgm:t>
        <a:bodyPr/>
        <a:lstStyle/>
        <a:p>
          <a:endParaRPr lang="de-DE"/>
        </a:p>
      </dgm:t>
    </dgm:pt>
    <dgm:pt modelId="{D296F587-E39C-4DF5-BF56-CC03A10DD2D4}" type="sibTrans" cxnId="{47379D25-2D43-433A-A291-15F1EB15C386}">
      <dgm:prSet/>
      <dgm:spPr/>
      <dgm:t>
        <a:bodyPr/>
        <a:lstStyle/>
        <a:p>
          <a:endParaRPr lang="de-DE"/>
        </a:p>
      </dgm:t>
    </dgm:pt>
    <dgm:pt modelId="{52CA0F78-6CD4-4328-855D-D3255E6ECBD4}">
      <dgm:prSet phldrT="[Text]" phldr="0"/>
      <dgm:spPr/>
      <dgm:t>
        <a:bodyPr/>
        <a:lstStyle/>
        <a:p>
          <a:r>
            <a:rPr lang="de-DE" dirty="0"/>
            <a:t>Alle schriftlich zu erledigenden Aufgaben: Stundenskizzen, Beobachtungsdokumentationen, schriftliche Unterrichtsentwürfe, tabellarische Auflistung der selbst gehaltenen Stunden bzw. der hospitierten Stunden, Tafelanschriebe, Materialien,  außerunterrichtliche Aktivitäten…</a:t>
          </a:r>
        </a:p>
      </dgm:t>
    </dgm:pt>
    <dgm:pt modelId="{3006F8A4-7B67-494C-AE1E-92826548B29D}" type="parTrans" cxnId="{D71C2CCB-A4E2-4906-B98B-A72514662C13}">
      <dgm:prSet/>
      <dgm:spPr/>
      <dgm:t>
        <a:bodyPr/>
        <a:lstStyle/>
        <a:p>
          <a:endParaRPr lang="de-DE"/>
        </a:p>
      </dgm:t>
    </dgm:pt>
    <dgm:pt modelId="{78BDE4C5-6295-492D-B95C-4F5E7B8FD998}" type="sibTrans" cxnId="{D71C2CCB-A4E2-4906-B98B-A72514662C13}">
      <dgm:prSet/>
      <dgm:spPr/>
      <dgm:t>
        <a:bodyPr/>
        <a:lstStyle/>
        <a:p>
          <a:endParaRPr lang="de-DE"/>
        </a:p>
      </dgm:t>
    </dgm:pt>
    <dgm:pt modelId="{CA79D528-77AA-43D7-9C67-E207809A1161}">
      <dgm:prSet phldrT="[Text]" phldr="0"/>
      <dgm:spPr/>
      <dgm:t>
        <a:bodyPr/>
        <a:lstStyle/>
        <a:p>
          <a:r>
            <a:rPr lang="de-DE" dirty="0"/>
            <a:t>Jeder an der Ausbildung Beteiligte hat das Recht, sich das Portfolio vorlegen zu lassen (Lehrende der Hochschule, ABBs, </a:t>
          </a:r>
          <a:r>
            <a:rPr lang="de-DE" dirty="0" err="1"/>
            <a:t>Mentor:innen</a:t>
          </a:r>
          <a:r>
            <a:rPr lang="de-DE" dirty="0"/>
            <a:t>, </a:t>
          </a:r>
          <a:r>
            <a:rPr lang="de-DE" dirty="0" err="1"/>
            <a:t>Ausbilder:innen</a:t>
          </a:r>
          <a:r>
            <a:rPr lang="de-DE" dirty="0"/>
            <a:t> am Seminar)</a:t>
          </a:r>
        </a:p>
      </dgm:t>
    </dgm:pt>
    <dgm:pt modelId="{8ED36B9E-0E92-4005-945D-DC8C99CDDE1A}" type="parTrans" cxnId="{FE6BA35A-981E-4304-886D-FA6925326CA9}">
      <dgm:prSet/>
      <dgm:spPr/>
      <dgm:t>
        <a:bodyPr/>
        <a:lstStyle/>
        <a:p>
          <a:endParaRPr lang="de-DE"/>
        </a:p>
      </dgm:t>
    </dgm:pt>
    <dgm:pt modelId="{78497314-56B0-431C-A1CB-4716ADE4CE01}" type="sibTrans" cxnId="{FE6BA35A-981E-4304-886D-FA6925326CA9}">
      <dgm:prSet/>
      <dgm:spPr/>
      <dgm:t>
        <a:bodyPr/>
        <a:lstStyle/>
        <a:p>
          <a:endParaRPr lang="de-DE"/>
        </a:p>
      </dgm:t>
    </dgm:pt>
    <dgm:pt modelId="{F79FF695-35E5-4D1A-A2F5-439B262FCA78}">
      <dgm:prSet/>
      <dgm:spPr/>
      <dgm:t>
        <a:bodyPr/>
        <a:lstStyle/>
        <a:p>
          <a:r>
            <a:rPr lang="de-DE" dirty="0"/>
            <a:t>Was soll hinein? </a:t>
          </a:r>
        </a:p>
      </dgm:t>
    </dgm:pt>
    <dgm:pt modelId="{68A94EE0-DDEE-4FC7-8FC7-553806B04067}" type="parTrans" cxnId="{0D77CD16-97AA-43A9-9938-3774F80B443C}">
      <dgm:prSet/>
      <dgm:spPr/>
      <dgm:t>
        <a:bodyPr/>
        <a:lstStyle/>
        <a:p>
          <a:endParaRPr lang="de-DE"/>
        </a:p>
      </dgm:t>
    </dgm:pt>
    <dgm:pt modelId="{7A395CE8-B4FB-425B-9CE2-EE3DB94C4D50}" type="sibTrans" cxnId="{0D77CD16-97AA-43A9-9938-3774F80B443C}">
      <dgm:prSet/>
      <dgm:spPr/>
      <dgm:t>
        <a:bodyPr/>
        <a:lstStyle/>
        <a:p>
          <a:endParaRPr lang="de-DE"/>
        </a:p>
      </dgm:t>
    </dgm:pt>
    <dgm:pt modelId="{F5B35C29-F952-4F75-B9B4-53A2776EF952}">
      <dgm:prSet phldrT="[Text]" phldr="0"/>
      <dgm:spPr/>
      <dgm:t>
        <a:bodyPr/>
        <a:lstStyle/>
        <a:p>
          <a:r>
            <a:rPr lang="de-DE"/>
            <a:t>Wer darf es einsehen?</a:t>
          </a:r>
          <a:endParaRPr lang="de-DE" dirty="0"/>
        </a:p>
      </dgm:t>
    </dgm:pt>
    <dgm:pt modelId="{89C12855-F6AC-4E92-98F9-1591B65D4E04}" type="parTrans" cxnId="{C5600AEB-13C2-43B4-9403-108A0C3D2D3D}">
      <dgm:prSet/>
      <dgm:spPr/>
      <dgm:t>
        <a:bodyPr/>
        <a:lstStyle/>
        <a:p>
          <a:endParaRPr lang="de-DE"/>
        </a:p>
      </dgm:t>
    </dgm:pt>
    <dgm:pt modelId="{6A156E9B-A7EF-4806-BFD2-16D49EF62667}" type="sibTrans" cxnId="{C5600AEB-13C2-43B4-9403-108A0C3D2D3D}">
      <dgm:prSet/>
      <dgm:spPr/>
      <dgm:t>
        <a:bodyPr/>
        <a:lstStyle/>
        <a:p>
          <a:endParaRPr lang="de-DE"/>
        </a:p>
      </dgm:t>
    </dgm:pt>
    <dgm:pt modelId="{B366BCB0-4E54-4331-8850-923730948D5E}">
      <dgm:prSet phldrT="[Text]" phldr="0"/>
      <dgm:spPr/>
      <dgm:t>
        <a:bodyPr/>
        <a:lstStyle/>
        <a:p>
          <a:endParaRPr lang="de-DE" dirty="0"/>
        </a:p>
      </dgm:t>
    </dgm:pt>
    <dgm:pt modelId="{F01DF735-6758-4A0F-8E1E-4852370A6DD4}" type="parTrans" cxnId="{6C493999-13EF-4047-AE47-322021652C55}">
      <dgm:prSet/>
      <dgm:spPr/>
      <dgm:t>
        <a:bodyPr/>
        <a:lstStyle/>
        <a:p>
          <a:endParaRPr lang="de-DE"/>
        </a:p>
      </dgm:t>
    </dgm:pt>
    <dgm:pt modelId="{9802C790-989C-4488-90FB-EAAA9103DD14}" type="sibTrans" cxnId="{6C493999-13EF-4047-AE47-322021652C55}">
      <dgm:prSet/>
      <dgm:spPr/>
      <dgm:t>
        <a:bodyPr/>
        <a:lstStyle/>
        <a:p>
          <a:endParaRPr lang="de-DE"/>
        </a:p>
      </dgm:t>
    </dgm:pt>
    <dgm:pt modelId="{AE48C815-28C6-4818-884B-5F46F88CCD2B}">
      <dgm:prSet phldrT="[Text]" phldr="0"/>
      <dgm:spPr/>
      <dgm:t>
        <a:bodyPr/>
        <a:lstStyle/>
        <a:p>
          <a:r>
            <a:rPr lang="de-DE" dirty="0"/>
            <a:t>Das betrifft OSP, ISP, PP und den Vorbereitungsdienst </a:t>
          </a:r>
        </a:p>
      </dgm:t>
    </dgm:pt>
    <dgm:pt modelId="{272F8BE3-A86C-40F0-8E4B-A5C9CA54092D}" type="parTrans" cxnId="{92895224-823E-4215-9AAE-FBC8047D11CD}">
      <dgm:prSet/>
      <dgm:spPr/>
      <dgm:t>
        <a:bodyPr/>
        <a:lstStyle/>
        <a:p>
          <a:endParaRPr lang="de-DE"/>
        </a:p>
      </dgm:t>
    </dgm:pt>
    <dgm:pt modelId="{64D17A91-C5FD-46A4-85DF-6CEF28E34166}" type="sibTrans" cxnId="{92895224-823E-4215-9AAE-FBC8047D11CD}">
      <dgm:prSet/>
      <dgm:spPr/>
      <dgm:t>
        <a:bodyPr/>
        <a:lstStyle/>
        <a:p>
          <a:endParaRPr lang="de-DE"/>
        </a:p>
      </dgm:t>
    </dgm:pt>
    <dgm:pt modelId="{7B4B73A8-9082-41AC-937F-D1DA5FCCD34D}">
      <dgm:prSet phldrT="[Text]" phldr="0"/>
      <dgm:spPr/>
      <dgm:t>
        <a:bodyPr/>
        <a:lstStyle/>
        <a:p>
          <a:endParaRPr lang="de-DE" dirty="0"/>
        </a:p>
      </dgm:t>
    </dgm:pt>
    <dgm:pt modelId="{46A45EEF-9C63-476B-AC3E-2AF6C864F256}" type="parTrans" cxnId="{36031E93-D326-4630-ABDB-C6CF4893C1AA}">
      <dgm:prSet/>
      <dgm:spPr/>
      <dgm:t>
        <a:bodyPr/>
        <a:lstStyle/>
        <a:p>
          <a:endParaRPr lang="de-DE"/>
        </a:p>
      </dgm:t>
    </dgm:pt>
    <dgm:pt modelId="{7C551589-2877-482D-BE1F-6EEF429A5CBB}" type="sibTrans" cxnId="{36031E93-D326-4630-ABDB-C6CF4893C1AA}">
      <dgm:prSet/>
      <dgm:spPr/>
      <dgm:t>
        <a:bodyPr/>
        <a:lstStyle/>
        <a:p>
          <a:endParaRPr lang="de-DE"/>
        </a:p>
      </dgm:t>
    </dgm:pt>
    <dgm:pt modelId="{FD485366-086E-44EB-A29D-8AA98A2EEEAF}">
      <dgm:prSet phldrT="[Text]" phldr="0"/>
      <dgm:spPr/>
      <dgm:t>
        <a:bodyPr/>
        <a:lstStyle/>
        <a:p>
          <a:r>
            <a:rPr lang="de-DE" dirty="0"/>
            <a:t>Sowohl die Dozentinnen und Dozenten der Hochschule als auch die ABBs können Aufgaben für das Schulpraxisportfolio vergeben. Die Aufgabenstellungen sollten dabei  die Unterrichtstätigkeit der Studierenden unterstützen bzw. sollten in einem direkten Zusammenhang mit ihrer professionellen Lernentwicklung stehen. </a:t>
          </a:r>
        </a:p>
      </dgm:t>
    </dgm:pt>
    <dgm:pt modelId="{48465155-4CE3-4EDF-B90B-6A921E930D4C}" type="parTrans" cxnId="{A0125746-0D99-42AF-8959-140581F30B50}">
      <dgm:prSet/>
      <dgm:spPr/>
      <dgm:t>
        <a:bodyPr/>
        <a:lstStyle/>
        <a:p>
          <a:endParaRPr lang="de-DE"/>
        </a:p>
      </dgm:t>
    </dgm:pt>
    <dgm:pt modelId="{63122AFA-2778-4C16-94F2-8BA93B9E947A}" type="sibTrans" cxnId="{A0125746-0D99-42AF-8959-140581F30B50}">
      <dgm:prSet/>
      <dgm:spPr/>
      <dgm:t>
        <a:bodyPr/>
        <a:lstStyle/>
        <a:p>
          <a:endParaRPr lang="de-DE"/>
        </a:p>
      </dgm:t>
    </dgm:pt>
    <dgm:pt modelId="{46870CDF-D130-4CB8-B500-7D56579037DD}">
      <dgm:prSet phldrT="[Text]"/>
      <dgm:spPr/>
      <dgm:t>
        <a:bodyPr/>
        <a:lstStyle/>
        <a:p>
          <a:pPr>
            <a:buFont typeface="Arial" panose="020B0604020202020204" pitchFamily="34" charset="0"/>
            <a:buChar char="•"/>
          </a:pPr>
          <a:r>
            <a:rPr lang="de-DE" b="0" i="0" dirty="0"/>
            <a:t>Ein Portfolio zeigt Fähigkeiten, Qualifikationen, Erfahrungen oder den Verlauf eines Lernprozesses. </a:t>
          </a:r>
          <a:endParaRPr lang="de-DE" dirty="0"/>
        </a:p>
      </dgm:t>
    </dgm:pt>
    <dgm:pt modelId="{524FBBE0-497A-4F0F-A14D-6D4EE7F49750}" type="parTrans" cxnId="{0C755E28-73EF-4EFF-858F-B8C223DD69F4}">
      <dgm:prSet/>
      <dgm:spPr/>
      <dgm:t>
        <a:bodyPr/>
        <a:lstStyle/>
        <a:p>
          <a:endParaRPr lang="de-DE"/>
        </a:p>
      </dgm:t>
    </dgm:pt>
    <dgm:pt modelId="{E7D8BD85-B24D-451B-A07E-8D2A226D84AB}" type="sibTrans" cxnId="{0C755E28-73EF-4EFF-858F-B8C223DD69F4}">
      <dgm:prSet/>
      <dgm:spPr/>
      <dgm:t>
        <a:bodyPr/>
        <a:lstStyle/>
        <a:p>
          <a:endParaRPr lang="de-DE"/>
        </a:p>
      </dgm:t>
    </dgm:pt>
    <dgm:pt modelId="{31710DD4-ADD6-4143-97BF-336C64BB6506}">
      <dgm:prSet phldrT="[Text]" phldr="0"/>
      <dgm:spPr/>
      <dgm:t>
        <a:bodyPr/>
        <a:lstStyle/>
        <a:p>
          <a:endParaRPr lang="de-DE" dirty="0"/>
        </a:p>
      </dgm:t>
    </dgm:pt>
    <dgm:pt modelId="{23DC3BBC-254B-4BBA-B830-957C93F10FDF}" type="parTrans" cxnId="{F76343CC-C6E9-4917-82A1-CA015D5CCDE0}">
      <dgm:prSet/>
      <dgm:spPr/>
      <dgm:t>
        <a:bodyPr/>
        <a:lstStyle/>
        <a:p>
          <a:endParaRPr lang="de-DE"/>
        </a:p>
      </dgm:t>
    </dgm:pt>
    <dgm:pt modelId="{CCE901B4-B3E7-40A5-B77C-11EDADFEEFA1}" type="sibTrans" cxnId="{F76343CC-C6E9-4917-82A1-CA015D5CCDE0}">
      <dgm:prSet/>
      <dgm:spPr/>
      <dgm:t>
        <a:bodyPr/>
        <a:lstStyle/>
        <a:p>
          <a:endParaRPr lang="de-DE"/>
        </a:p>
      </dgm:t>
    </dgm:pt>
    <dgm:pt modelId="{A825C8B6-BF7D-4FB2-9ADB-F3E0A1FE18D6}">
      <dgm:prSet phldrT="[Text]"/>
      <dgm:spPr/>
      <dgm:t>
        <a:bodyPr/>
        <a:lstStyle/>
        <a:p>
          <a:pPr>
            <a:buFont typeface="Arial" panose="020B0604020202020204" pitchFamily="34" charset="0"/>
            <a:buChar char="•"/>
          </a:pPr>
          <a:r>
            <a:rPr lang="de-DE" dirty="0"/>
            <a:t>Es zielt also darauf, dass Studierende eine Sammlung ihrer Unterrichtserfahrungen und           -tätigkeiten zusammenstellen, die ihnen später im Berufsalltag helfen.</a:t>
          </a:r>
        </a:p>
      </dgm:t>
    </dgm:pt>
    <dgm:pt modelId="{7D64A610-BE65-4C79-B2A6-1F9F7F96E22E}" type="parTrans" cxnId="{978DF9B3-5151-42B1-A6FD-22093FB622D1}">
      <dgm:prSet/>
      <dgm:spPr/>
      <dgm:t>
        <a:bodyPr/>
        <a:lstStyle/>
        <a:p>
          <a:endParaRPr lang="de-DE"/>
        </a:p>
      </dgm:t>
    </dgm:pt>
    <dgm:pt modelId="{F6F75A85-CB88-4420-90EA-B1E8762AF76E}" type="sibTrans" cxnId="{978DF9B3-5151-42B1-A6FD-22093FB622D1}">
      <dgm:prSet/>
      <dgm:spPr/>
      <dgm:t>
        <a:bodyPr/>
        <a:lstStyle/>
        <a:p>
          <a:endParaRPr lang="de-DE"/>
        </a:p>
      </dgm:t>
    </dgm:pt>
    <dgm:pt modelId="{9CAEE0E4-934A-4A20-93D5-1C4EA8D8056C}">
      <dgm:prSet phldrT="[Text]"/>
      <dgm:spPr/>
      <dgm:t>
        <a:bodyPr/>
        <a:lstStyle/>
        <a:p>
          <a:pPr>
            <a:buFont typeface="Arial" panose="020B0604020202020204" pitchFamily="34" charset="0"/>
            <a:buChar char="•"/>
          </a:pPr>
          <a:endParaRPr lang="de-DE" dirty="0"/>
        </a:p>
      </dgm:t>
    </dgm:pt>
    <dgm:pt modelId="{E300950E-9119-4737-A1E0-486953A832F9}" type="parTrans" cxnId="{3AD7293C-185C-445E-B9FC-51D490F55897}">
      <dgm:prSet/>
      <dgm:spPr/>
      <dgm:t>
        <a:bodyPr/>
        <a:lstStyle/>
        <a:p>
          <a:endParaRPr lang="de-DE"/>
        </a:p>
      </dgm:t>
    </dgm:pt>
    <dgm:pt modelId="{4954C0C0-6D61-4A48-8583-B998D123E290}" type="sibTrans" cxnId="{3AD7293C-185C-445E-B9FC-51D490F55897}">
      <dgm:prSet/>
      <dgm:spPr/>
      <dgm:t>
        <a:bodyPr/>
        <a:lstStyle/>
        <a:p>
          <a:endParaRPr lang="de-DE"/>
        </a:p>
      </dgm:t>
    </dgm:pt>
    <dgm:pt modelId="{E503A977-3E61-41B9-B71D-180E0FBA9B7F}">
      <dgm:prSet phldrT="[Text]"/>
      <dgm:spPr/>
      <dgm:t>
        <a:bodyPr/>
        <a:lstStyle/>
        <a:p>
          <a:pPr>
            <a:buFont typeface="Arial" panose="020B0604020202020204" pitchFamily="34" charset="0"/>
            <a:buChar char="•"/>
          </a:pPr>
          <a:endParaRPr lang="de-DE" dirty="0"/>
        </a:p>
      </dgm:t>
    </dgm:pt>
    <dgm:pt modelId="{3BFEDFEB-A7E2-43E4-92DA-47698DA1C5CE}" type="parTrans" cxnId="{BAAA2409-56D8-4A48-9521-F02710065830}">
      <dgm:prSet/>
      <dgm:spPr/>
      <dgm:t>
        <a:bodyPr/>
        <a:lstStyle/>
        <a:p>
          <a:endParaRPr lang="de-DE"/>
        </a:p>
      </dgm:t>
    </dgm:pt>
    <dgm:pt modelId="{22EF32E4-6E6C-406C-93D2-F3B6B8ADB960}" type="sibTrans" cxnId="{BAAA2409-56D8-4A48-9521-F02710065830}">
      <dgm:prSet/>
      <dgm:spPr/>
      <dgm:t>
        <a:bodyPr/>
        <a:lstStyle/>
        <a:p>
          <a:endParaRPr lang="de-DE"/>
        </a:p>
      </dgm:t>
    </dgm:pt>
    <dgm:pt modelId="{CB9E3E01-FE55-4E8D-98EE-B159B2B4A04A}">
      <dgm:prSet phldrT="[Text]" phldr="0"/>
      <dgm:spPr/>
      <dgm:t>
        <a:bodyPr/>
        <a:lstStyle/>
        <a:p>
          <a:r>
            <a:rPr lang="de-DE" dirty="0"/>
            <a:t>Das Portfolio kann digital oder in Papierform geführt werden</a:t>
          </a:r>
        </a:p>
      </dgm:t>
    </dgm:pt>
    <dgm:pt modelId="{8149CD47-E892-4545-8084-4412049ED37C}" type="parTrans" cxnId="{88976A50-81EF-4C46-8D22-7F1AC7B347AE}">
      <dgm:prSet/>
      <dgm:spPr/>
      <dgm:t>
        <a:bodyPr/>
        <a:lstStyle/>
        <a:p>
          <a:endParaRPr lang="de-DE"/>
        </a:p>
      </dgm:t>
    </dgm:pt>
    <dgm:pt modelId="{9F4BA7C7-3D22-4E03-990E-300D4C9E2E96}" type="sibTrans" cxnId="{88976A50-81EF-4C46-8D22-7F1AC7B347AE}">
      <dgm:prSet/>
      <dgm:spPr/>
      <dgm:t>
        <a:bodyPr/>
        <a:lstStyle/>
        <a:p>
          <a:endParaRPr lang="de-DE"/>
        </a:p>
      </dgm:t>
    </dgm:pt>
    <dgm:pt modelId="{13B21995-75AF-4F50-9FF7-05596D514132}">
      <dgm:prSet phldrT="[Text]" phldr="0"/>
      <dgm:spPr/>
      <dgm:t>
        <a:bodyPr/>
        <a:lstStyle/>
        <a:p>
          <a:endParaRPr lang="de-DE" dirty="0"/>
        </a:p>
      </dgm:t>
    </dgm:pt>
    <dgm:pt modelId="{B0C2BEF9-19C3-465D-9FE6-70FC6AABEFCE}" type="parTrans" cxnId="{8C40799E-4320-4A9E-BE43-EA2807D5E224}">
      <dgm:prSet/>
      <dgm:spPr/>
      <dgm:t>
        <a:bodyPr/>
        <a:lstStyle/>
        <a:p>
          <a:endParaRPr lang="de-DE"/>
        </a:p>
      </dgm:t>
    </dgm:pt>
    <dgm:pt modelId="{057A4263-E824-4FF5-A3D6-4624F8B3BB5F}" type="sibTrans" cxnId="{8C40799E-4320-4A9E-BE43-EA2807D5E224}">
      <dgm:prSet/>
      <dgm:spPr/>
      <dgm:t>
        <a:bodyPr/>
        <a:lstStyle/>
        <a:p>
          <a:endParaRPr lang="de-DE"/>
        </a:p>
      </dgm:t>
    </dgm:pt>
    <dgm:pt modelId="{76AD9DC7-DBCC-48B7-95A2-7CD2B7E6EC92}">
      <dgm:prSet phldrT="[Text]"/>
      <dgm:spPr/>
      <dgm:t>
        <a:bodyPr/>
        <a:lstStyle/>
        <a:p>
          <a:pPr>
            <a:buFont typeface="Arial" panose="020B0604020202020204" pitchFamily="34" charset="0"/>
            <a:buChar char="•"/>
          </a:pPr>
          <a:r>
            <a:rPr lang="de-DE" b="0" i="0" dirty="0"/>
            <a:t>Dokumentation der Ausbildung als zusammenhängenden berufsbiographischen Prozess.</a:t>
          </a:r>
        </a:p>
      </dgm:t>
    </dgm:pt>
    <dgm:pt modelId="{318C1034-A99D-4F41-AF0E-26BB7195640C}" type="parTrans" cxnId="{A291CD31-7E3E-43B9-ADA6-52D656DB8F74}">
      <dgm:prSet/>
      <dgm:spPr/>
    </dgm:pt>
    <dgm:pt modelId="{5B72DE37-42DF-4864-91E0-B3199D66A639}" type="sibTrans" cxnId="{A291CD31-7E3E-43B9-ADA6-52D656DB8F74}">
      <dgm:prSet/>
      <dgm:spPr/>
    </dgm:pt>
    <dgm:pt modelId="{37A76DC9-8A8C-4ACC-BA40-6A3D70F8D9B5}">
      <dgm:prSet phldrT="[Text]"/>
      <dgm:spPr/>
      <dgm:t>
        <a:bodyPr/>
        <a:lstStyle/>
        <a:p>
          <a:pPr>
            <a:buFont typeface="Arial" panose="020B0604020202020204" pitchFamily="34" charset="0"/>
            <a:buNone/>
          </a:pPr>
          <a:endParaRPr lang="de-DE" dirty="0"/>
        </a:p>
      </dgm:t>
    </dgm:pt>
    <dgm:pt modelId="{BB069D54-9EAB-4A31-A4FB-35943B9F34A6}" type="parTrans" cxnId="{1B25AC3B-C009-46E6-B49E-5697D63C3CF1}">
      <dgm:prSet/>
      <dgm:spPr/>
    </dgm:pt>
    <dgm:pt modelId="{C871BEBD-66A9-4051-AE14-6828C0DB7838}" type="sibTrans" cxnId="{1B25AC3B-C009-46E6-B49E-5697D63C3CF1}">
      <dgm:prSet/>
      <dgm:spPr/>
    </dgm:pt>
    <dgm:pt modelId="{5D13E91F-E5AC-4B1F-B741-62CC3FE34C66}" type="pres">
      <dgm:prSet presAssocID="{2F8784A0-230C-42FB-B8E3-333A5B1818AA}" presName="Name0" presStyleCnt="0">
        <dgm:presLayoutVars>
          <dgm:dir/>
          <dgm:animLvl val="lvl"/>
          <dgm:resizeHandles val="exact"/>
        </dgm:presLayoutVars>
      </dgm:prSet>
      <dgm:spPr/>
    </dgm:pt>
    <dgm:pt modelId="{882AB260-E9D3-4B0A-92D6-EB4CE46BB641}" type="pres">
      <dgm:prSet presAssocID="{6A1AEF80-6D41-498A-97E9-EB306988631A}" presName="composite" presStyleCnt="0"/>
      <dgm:spPr/>
    </dgm:pt>
    <dgm:pt modelId="{F0A317B0-5C5E-49EF-BF0C-1C92C83FA5B3}" type="pres">
      <dgm:prSet presAssocID="{6A1AEF80-6D41-498A-97E9-EB306988631A}" presName="parTx" presStyleLbl="alignNode1" presStyleIdx="0" presStyleCnt="4">
        <dgm:presLayoutVars>
          <dgm:chMax val="0"/>
          <dgm:chPref val="0"/>
          <dgm:bulletEnabled val="1"/>
        </dgm:presLayoutVars>
      </dgm:prSet>
      <dgm:spPr/>
    </dgm:pt>
    <dgm:pt modelId="{5A363C71-AF44-41D3-8EC5-34D84820B227}" type="pres">
      <dgm:prSet presAssocID="{6A1AEF80-6D41-498A-97E9-EB306988631A}" presName="desTx" presStyleLbl="alignAccFollowNode1" presStyleIdx="0" presStyleCnt="4">
        <dgm:presLayoutVars>
          <dgm:bulletEnabled val="1"/>
        </dgm:presLayoutVars>
      </dgm:prSet>
      <dgm:spPr/>
    </dgm:pt>
    <dgm:pt modelId="{FB7B32F8-87C2-4162-8A9C-7B47CCC4E330}" type="pres">
      <dgm:prSet presAssocID="{69B63BA0-59C2-40D2-8712-9524DE0B54D9}" presName="space" presStyleCnt="0"/>
      <dgm:spPr/>
    </dgm:pt>
    <dgm:pt modelId="{7FDC09DF-CE34-457F-B900-853E0EBB4A2A}" type="pres">
      <dgm:prSet presAssocID="{59DF0D8E-C61B-4412-82B9-83E4B8D7A916}" presName="composite" presStyleCnt="0"/>
      <dgm:spPr/>
    </dgm:pt>
    <dgm:pt modelId="{3BBBBC83-B593-438F-87E5-32D875275C51}" type="pres">
      <dgm:prSet presAssocID="{59DF0D8E-C61B-4412-82B9-83E4B8D7A916}" presName="parTx" presStyleLbl="alignNode1" presStyleIdx="1" presStyleCnt="4">
        <dgm:presLayoutVars>
          <dgm:chMax val="0"/>
          <dgm:chPref val="0"/>
          <dgm:bulletEnabled val="1"/>
        </dgm:presLayoutVars>
      </dgm:prSet>
      <dgm:spPr/>
    </dgm:pt>
    <dgm:pt modelId="{43680220-2771-4D34-9D48-D9B802B2CB42}" type="pres">
      <dgm:prSet presAssocID="{59DF0D8E-C61B-4412-82B9-83E4B8D7A916}" presName="desTx" presStyleLbl="alignAccFollowNode1" presStyleIdx="1" presStyleCnt="4">
        <dgm:presLayoutVars>
          <dgm:bulletEnabled val="1"/>
        </dgm:presLayoutVars>
      </dgm:prSet>
      <dgm:spPr/>
    </dgm:pt>
    <dgm:pt modelId="{ACC1830E-4F50-4529-89CB-A9A0DDCAC750}" type="pres">
      <dgm:prSet presAssocID="{735316FE-B361-4233-9990-04C80B61478E}" presName="space" presStyleCnt="0"/>
      <dgm:spPr/>
    </dgm:pt>
    <dgm:pt modelId="{9734C0E1-A5DE-4461-88AB-02BA9C025ACF}" type="pres">
      <dgm:prSet presAssocID="{F79FF695-35E5-4D1A-A2F5-439B262FCA78}" presName="composite" presStyleCnt="0"/>
      <dgm:spPr/>
    </dgm:pt>
    <dgm:pt modelId="{28A1750C-1B68-4605-A521-3F958E39D3CF}" type="pres">
      <dgm:prSet presAssocID="{F79FF695-35E5-4D1A-A2F5-439B262FCA78}" presName="parTx" presStyleLbl="alignNode1" presStyleIdx="2" presStyleCnt="4">
        <dgm:presLayoutVars>
          <dgm:chMax val="0"/>
          <dgm:chPref val="0"/>
          <dgm:bulletEnabled val="1"/>
        </dgm:presLayoutVars>
      </dgm:prSet>
      <dgm:spPr/>
    </dgm:pt>
    <dgm:pt modelId="{E905B274-52E5-493B-960F-2A942F24EC36}" type="pres">
      <dgm:prSet presAssocID="{F79FF695-35E5-4D1A-A2F5-439B262FCA78}" presName="desTx" presStyleLbl="alignAccFollowNode1" presStyleIdx="2" presStyleCnt="4">
        <dgm:presLayoutVars>
          <dgm:bulletEnabled val="1"/>
        </dgm:presLayoutVars>
      </dgm:prSet>
      <dgm:spPr/>
    </dgm:pt>
    <dgm:pt modelId="{468B70EB-7BB8-460D-AD63-712178F1FE89}" type="pres">
      <dgm:prSet presAssocID="{7A395CE8-B4FB-425B-9CE2-EE3DB94C4D50}" presName="space" presStyleCnt="0"/>
      <dgm:spPr/>
    </dgm:pt>
    <dgm:pt modelId="{E918B73D-E2FB-4069-9B30-532A245D6948}" type="pres">
      <dgm:prSet presAssocID="{F5B35C29-F952-4F75-B9B4-53A2776EF952}" presName="composite" presStyleCnt="0"/>
      <dgm:spPr/>
    </dgm:pt>
    <dgm:pt modelId="{33F42DDA-4D3B-4272-9D94-2C241E9FDEF7}" type="pres">
      <dgm:prSet presAssocID="{F5B35C29-F952-4F75-B9B4-53A2776EF952}" presName="parTx" presStyleLbl="alignNode1" presStyleIdx="3" presStyleCnt="4">
        <dgm:presLayoutVars>
          <dgm:chMax val="0"/>
          <dgm:chPref val="0"/>
          <dgm:bulletEnabled val="1"/>
        </dgm:presLayoutVars>
      </dgm:prSet>
      <dgm:spPr/>
    </dgm:pt>
    <dgm:pt modelId="{595C1D76-D33C-4FA9-820C-5AB3CD8D5F81}" type="pres">
      <dgm:prSet presAssocID="{F5B35C29-F952-4F75-B9B4-53A2776EF952}" presName="desTx" presStyleLbl="alignAccFollowNode1" presStyleIdx="3" presStyleCnt="4">
        <dgm:presLayoutVars>
          <dgm:bulletEnabled val="1"/>
        </dgm:presLayoutVars>
      </dgm:prSet>
      <dgm:spPr/>
    </dgm:pt>
  </dgm:ptLst>
  <dgm:cxnLst>
    <dgm:cxn modelId="{BAAA2409-56D8-4A48-9521-F02710065830}" srcId="{59DF0D8E-C61B-4412-82B9-83E4B8D7A916}" destId="{E503A977-3E61-41B9-B71D-180E0FBA9B7F}" srcOrd="3" destOrd="0" parTransId="{3BFEDFEB-A7E2-43E4-92DA-47698DA1C5CE}" sibTransId="{22EF32E4-6E6C-406C-93D2-F3B6B8ADB960}"/>
    <dgm:cxn modelId="{0D77CD16-97AA-43A9-9938-3774F80B443C}" srcId="{2F8784A0-230C-42FB-B8E3-333A5B1818AA}" destId="{F79FF695-35E5-4D1A-A2F5-439B262FCA78}" srcOrd="2" destOrd="0" parTransId="{68A94EE0-DDEE-4FC7-8FC7-553806B04067}" sibTransId="{7A395CE8-B4FB-425B-9CE2-EE3DB94C4D50}"/>
    <dgm:cxn modelId="{92895224-823E-4215-9AAE-FBC8047D11CD}" srcId="{F79FF695-35E5-4D1A-A2F5-439B262FCA78}" destId="{AE48C815-28C6-4818-884B-5F46F88CCD2B}" srcOrd="2" destOrd="0" parTransId="{272F8BE3-A86C-40F0-8E4B-A5C9CA54092D}" sibTransId="{64D17A91-C5FD-46A4-85DF-6CEF28E34166}"/>
    <dgm:cxn modelId="{EAEA4825-8A42-4B11-B9CC-F3D3A838DA20}" type="presOf" srcId="{6A1AEF80-6D41-498A-97E9-EB306988631A}" destId="{F0A317B0-5C5E-49EF-BF0C-1C92C83FA5B3}" srcOrd="0" destOrd="0" presId="urn:microsoft.com/office/officeart/2005/8/layout/hList1"/>
    <dgm:cxn modelId="{47379D25-2D43-433A-A291-15F1EB15C386}" srcId="{59DF0D8E-C61B-4412-82B9-83E4B8D7A916}" destId="{608C8F9D-D70E-4999-A29C-C1D9CC96D96A}" srcOrd="0" destOrd="0" parTransId="{C52A3DD2-7CF1-431D-908E-DE1DD5D9F891}" sibTransId="{D296F587-E39C-4DF5-BF56-CC03A10DD2D4}"/>
    <dgm:cxn modelId="{0C755E28-73EF-4EFF-858F-B8C223DD69F4}" srcId="{59DF0D8E-C61B-4412-82B9-83E4B8D7A916}" destId="{46870CDF-D130-4CB8-B500-7D56579037DD}" srcOrd="2" destOrd="0" parTransId="{524FBBE0-497A-4F0F-A14D-6D4EE7F49750}" sibTransId="{E7D8BD85-B24D-451B-A07E-8D2A226D84AB}"/>
    <dgm:cxn modelId="{6487382C-8CA9-4E21-BBB4-90922E21EE1D}" type="presOf" srcId="{E503A977-3E61-41B9-B71D-180E0FBA9B7F}" destId="{43680220-2771-4D34-9D48-D9B802B2CB42}" srcOrd="0" destOrd="3" presId="urn:microsoft.com/office/officeart/2005/8/layout/hList1"/>
    <dgm:cxn modelId="{A291CD31-7E3E-43B9-ADA6-52D656DB8F74}" srcId="{6A1AEF80-6D41-498A-97E9-EB306988631A}" destId="{76AD9DC7-DBCC-48B7-95A2-7CD2B7E6EC92}" srcOrd="2" destOrd="0" parTransId="{318C1034-A99D-4F41-AF0E-26BB7195640C}" sibTransId="{5B72DE37-42DF-4864-91E0-B3199D66A639}"/>
    <dgm:cxn modelId="{3E861A35-0D32-4678-AE92-2E2729CD563D}" srcId="{6A1AEF80-6D41-498A-97E9-EB306988631A}" destId="{DDC59E0A-D827-4214-B24E-4B6362CBAF2F}" srcOrd="0" destOrd="0" parTransId="{6A0488AA-40C3-4F0A-9612-0F3660BD2905}" sibTransId="{8ADE65AC-E1C0-4461-A452-B93DA12DD012}"/>
    <dgm:cxn modelId="{F4E0FA3A-AE2A-4A8E-AE79-391B465B077F}" type="presOf" srcId="{B366BCB0-4E54-4331-8850-923730948D5E}" destId="{E905B274-52E5-493B-960F-2A942F24EC36}" srcOrd="0" destOrd="1" presId="urn:microsoft.com/office/officeart/2005/8/layout/hList1"/>
    <dgm:cxn modelId="{1B25AC3B-C009-46E6-B49E-5697D63C3CF1}" srcId="{6A1AEF80-6D41-498A-97E9-EB306988631A}" destId="{37A76DC9-8A8C-4ACC-BA40-6A3D70F8D9B5}" srcOrd="1" destOrd="0" parTransId="{BB069D54-9EAB-4A31-A4FB-35943B9F34A6}" sibTransId="{C871BEBD-66A9-4051-AE14-6828C0DB7838}"/>
    <dgm:cxn modelId="{3AD7293C-185C-445E-B9FC-51D490F55897}" srcId="{59DF0D8E-C61B-4412-82B9-83E4B8D7A916}" destId="{9CAEE0E4-934A-4A20-93D5-1C4EA8D8056C}" srcOrd="1" destOrd="0" parTransId="{E300950E-9119-4737-A1E0-486953A832F9}" sibTransId="{4954C0C0-6D61-4A48-8583-B998D123E290}"/>
    <dgm:cxn modelId="{A0125746-0D99-42AF-8959-140581F30B50}" srcId="{F5B35C29-F952-4F75-B9B4-53A2776EF952}" destId="{FD485366-086E-44EB-A29D-8AA98A2EEEAF}" srcOrd="2" destOrd="0" parTransId="{48465155-4CE3-4EDF-B90B-6A921E930D4C}" sibTransId="{63122AFA-2778-4C16-94F2-8BA93B9E947A}"/>
    <dgm:cxn modelId="{E13FEA48-42CE-4A8A-BFC4-1655603B74DB}" type="presOf" srcId="{37A76DC9-8A8C-4ACC-BA40-6A3D70F8D9B5}" destId="{5A363C71-AF44-41D3-8EC5-34D84820B227}" srcOrd="0" destOrd="1" presId="urn:microsoft.com/office/officeart/2005/8/layout/hList1"/>
    <dgm:cxn modelId="{C7015E49-66A4-4CDE-98D3-96BB42B8545A}" type="presOf" srcId="{A825C8B6-BF7D-4FB2-9ADB-F3E0A1FE18D6}" destId="{43680220-2771-4D34-9D48-D9B802B2CB42}" srcOrd="0" destOrd="4" presId="urn:microsoft.com/office/officeart/2005/8/layout/hList1"/>
    <dgm:cxn modelId="{61F1A54B-47FC-4891-8824-5F4621ED5181}" type="presOf" srcId="{AE48C815-28C6-4818-884B-5F46F88CCD2B}" destId="{E905B274-52E5-493B-960F-2A942F24EC36}" srcOrd="0" destOrd="2" presId="urn:microsoft.com/office/officeart/2005/8/layout/hList1"/>
    <dgm:cxn modelId="{88976A50-81EF-4C46-8D22-7F1AC7B347AE}" srcId="{F79FF695-35E5-4D1A-A2F5-439B262FCA78}" destId="{CB9E3E01-FE55-4E8D-98EE-B159B2B4A04A}" srcOrd="4" destOrd="0" parTransId="{8149CD47-E892-4545-8084-4412049ED37C}" sibTransId="{9F4BA7C7-3D22-4E03-990E-300D4C9E2E96}"/>
    <dgm:cxn modelId="{FE6BA35A-981E-4304-886D-FA6925326CA9}" srcId="{F5B35C29-F952-4F75-B9B4-53A2776EF952}" destId="{CA79D528-77AA-43D7-9C67-E207809A1161}" srcOrd="0" destOrd="0" parTransId="{8ED36B9E-0E92-4005-945D-DC8C99CDDE1A}" sibTransId="{78497314-56B0-431C-A1CB-4716ADE4CE01}"/>
    <dgm:cxn modelId="{356BA362-1E70-4A71-94FB-23D9AF36E679}" type="presOf" srcId="{F5B35C29-F952-4F75-B9B4-53A2776EF952}" destId="{33F42DDA-4D3B-4272-9D94-2C241E9FDEF7}" srcOrd="0" destOrd="0" presId="urn:microsoft.com/office/officeart/2005/8/layout/hList1"/>
    <dgm:cxn modelId="{0E93BB62-363F-4F1B-9CDE-D1E7FB464CBF}" type="presOf" srcId="{FD485366-086E-44EB-A29D-8AA98A2EEEAF}" destId="{595C1D76-D33C-4FA9-820C-5AB3CD8D5F81}" srcOrd="0" destOrd="2" presId="urn:microsoft.com/office/officeart/2005/8/layout/hList1"/>
    <dgm:cxn modelId="{EEB82163-1863-4FB4-A166-0A9D77B66887}" type="presOf" srcId="{13B21995-75AF-4F50-9FF7-05596D514132}" destId="{E905B274-52E5-493B-960F-2A942F24EC36}" srcOrd="0" destOrd="3" presId="urn:microsoft.com/office/officeart/2005/8/layout/hList1"/>
    <dgm:cxn modelId="{8BBB2575-CC9C-4C4E-9CF5-F1D76AAAC279}" type="presOf" srcId="{52CA0F78-6CD4-4328-855D-D3255E6ECBD4}" destId="{E905B274-52E5-493B-960F-2A942F24EC36}" srcOrd="0" destOrd="0" presId="urn:microsoft.com/office/officeart/2005/8/layout/hList1"/>
    <dgm:cxn modelId="{D617387B-5AE9-4D00-AFFE-02ACA72CD752}" type="presOf" srcId="{76AD9DC7-DBCC-48B7-95A2-7CD2B7E6EC92}" destId="{5A363C71-AF44-41D3-8EC5-34D84820B227}" srcOrd="0" destOrd="2" presId="urn:microsoft.com/office/officeart/2005/8/layout/hList1"/>
    <dgm:cxn modelId="{3E540189-A13A-439B-AF91-C217C4CECE15}" type="presOf" srcId="{46870CDF-D130-4CB8-B500-7D56579037DD}" destId="{43680220-2771-4D34-9D48-D9B802B2CB42}" srcOrd="0" destOrd="2" presId="urn:microsoft.com/office/officeart/2005/8/layout/hList1"/>
    <dgm:cxn modelId="{D9BF5D90-FE36-4AEE-A39C-12F06112A647}" type="presOf" srcId="{7B4B73A8-9082-41AC-937F-D1DA5FCCD34D}" destId="{595C1D76-D33C-4FA9-820C-5AB3CD8D5F81}" srcOrd="0" destOrd="3" presId="urn:microsoft.com/office/officeart/2005/8/layout/hList1"/>
    <dgm:cxn modelId="{30327591-5AC7-471B-A64A-B255FE9C9FE6}" type="presOf" srcId="{DDC59E0A-D827-4214-B24E-4B6362CBAF2F}" destId="{5A363C71-AF44-41D3-8EC5-34D84820B227}" srcOrd="0" destOrd="0" presId="urn:microsoft.com/office/officeart/2005/8/layout/hList1"/>
    <dgm:cxn modelId="{36031E93-D326-4630-ABDB-C6CF4893C1AA}" srcId="{F5B35C29-F952-4F75-B9B4-53A2776EF952}" destId="{7B4B73A8-9082-41AC-937F-D1DA5FCCD34D}" srcOrd="3" destOrd="0" parTransId="{46A45EEF-9C63-476B-AC3E-2AF6C864F256}" sibTransId="{7C551589-2877-482D-BE1F-6EEF429A5CBB}"/>
    <dgm:cxn modelId="{047E9D96-E193-4D7B-AE2E-80684AE920FC}" type="presOf" srcId="{608C8F9D-D70E-4999-A29C-C1D9CC96D96A}" destId="{43680220-2771-4D34-9D48-D9B802B2CB42}" srcOrd="0" destOrd="0" presId="urn:microsoft.com/office/officeart/2005/8/layout/hList1"/>
    <dgm:cxn modelId="{6C493999-13EF-4047-AE47-322021652C55}" srcId="{F79FF695-35E5-4D1A-A2F5-439B262FCA78}" destId="{B366BCB0-4E54-4331-8850-923730948D5E}" srcOrd="1" destOrd="0" parTransId="{F01DF735-6758-4A0F-8E1E-4852370A6DD4}" sibTransId="{9802C790-989C-4488-90FB-EAAA9103DD14}"/>
    <dgm:cxn modelId="{E6B92C9A-A48D-4979-A577-75009783D8FA}" type="presOf" srcId="{2F8784A0-230C-42FB-B8E3-333A5B1818AA}" destId="{5D13E91F-E5AC-4B1F-B741-62CC3FE34C66}" srcOrd="0" destOrd="0" presId="urn:microsoft.com/office/officeart/2005/8/layout/hList1"/>
    <dgm:cxn modelId="{8C40799E-4320-4A9E-BE43-EA2807D5E224}" srcId="{F79FF695-35E5-4D1A-A2F5-439B262FCA78}" destId="{13B21995-75AF-4F50-9FF7-05596D514132}" srcOrd="3" destOrd="0" parTransId="{B0C2BEF9-19C3-465D-9FE6-70FC6AABEFCE}" sibTransId="{057A4263-E824-4FF5-A3D6-4624F8B3BB5F}"/>
    <dgm:cxn modelId="{2572909E-EA86-41D7-BCCA-41400CDB2545}" type="presOf" srcId="{31710DD4-ADD6-4143-97BF-336C64BB6506}" destId="{595C1D76-D33C-4FA9-820C-5AB3CD8D5F81}" srcOrd="0" destOrd="1" presId="urn:microsoft.com/office/officeart/2005/8/layout/hList1"/>
    <dgm:cxn modelId="{978DF9B3-5151-42B1-A6FD-22093FB622D1}" srcId="{59DF0D8E-C61B-4412-82B9-83E4B8D7A916}" destId="{A825C8B6-BF7D-4FB2-9ADB-F3E0A1FE18D6}" srcOrd="4" destOrd="0" parTransId="{7D64A610-BE65-4C79-B2A6-1F9F7F96E22E}" sibTransId="{F6F75A85-CB88-4420-90EA-B1E8762AF76E}"/>
    <dgm:cxn modelId="{3BDA9EB6-DBFA-46C9-9F75-DE04C3C8EE6F}" type="presOf" srcId="{CA79D528-77AA-43D7-9C67-E207809A1161}" destId="{595C1D76-D33C-4FA9-820C-5AB3CD8D5F81}" srcOrd="0" destOrd="0" presId="urn:microsoft.com/office/officeart/2005/8/layout/hList1"/>
    <dgm:cxn modelId="{FFAF0DBF-53C3-47B4-9DEE-4D1FD3F01A02}" srcId="{2F8784A0-230C-42FB-B8E3-333A5B1818AA}" destId="{59DF0D8E-C61B-4412-82B9-83E4B8D7A916}" srcOrd="1" destOrd="0" parTransId="{188D320C-B183-4CB5-A49F-7412ED4FC61C}" sibTransId="{735316FE-B361-4233-9990-04C80B61478E}"/>
    <dgm:cxn modelId="{D71C2CCB-A4E2-4906-B98B-A72514662C13}" srcId="{F79FF695-35E5-4D1A-A2F5-439B262FCA78}" destId="{52CA0F78-6CD4-4328-855D-D3255E6ECBD4}" srcOrd="0" destOrd="0" parTransId="{3006F8A4-7B67-494C-AE1E-92826548B29D}" sibTransId="{78BDE4C5-6295-492D-B95C-4F5E7B8FD998}"/>
    <dgm:cxn modelId="{F76343CC-C6E9-4917-82A1-CA015D5CCDE0}" srcId="{F5B35C29-F952-4F75-B9B4-53A2776EF952}" destId="{31710DD4-ADD6-4143-97BF-336C64BB6506}" srcOrd="1" destOrd="0" parTransId="{23DC3BBC-254B-4BBA-B830-957C93F10FDF}" sibTransId="{CCE901B4-B3E7-40A5-B77C-11EDADFEEFA1}"/>
    <dgm:cxn modelId="{AF157CDB-C839-46BB-A8CE-3E6DC2E306EE}" type="presOf" srcId="{F79FF695-35E5-4D1A-A2F5-439B262FCA78}" destId="{28A1750C-1B68-4605-A521-3F958E39D3CF}" srcOrd="0" destOrd="0" presId="urn:microsoft.com/office/officeart/2005/8/layout/hList1"/>
    <dgm:cxn modelId="{6F998DDF-0289-46AC-B1A2-01A347514C13}" type="presOf" srcId="{59DF0D8E-C61B-4412-82B9-83E4B8D7A916}" destId="{3BBBBC83-B593-438F-87E5-32D875275C51}" srcOrd="0" destOrd="0" presId="urn:microsoft.com/office/officeart/2005/8/layout/hList1"/>
    <dgm:cxn modelId="{C5600AEB-13C2-43B4-9403-108A0C3D2D3D}" srcId="{2F8784A0-230C-42FB-B8E3-333A5B1818AA}" destId="{F5B35C29-F952-4F75-B9B4-53A2776EF952}" srcOrd="3" destOrd="0" parTransId="{89C12855-F6AC-4E92-98F9-1591B65D4E04}" sibTransId="{6A156E9B-A7EF-4806-BFD2-16D49EF62667}"/>
    <dgm:cxn modelId="{4A047BF7-240F-4E07-9199-76929DF7CD09}" srcId="{2F8784A0-230C-42FB-B8E3-333A5B1818AA}" destId="{6A1AEF80-6D41-498A-97E9-EB306988631A}" srcOrd="0" destOrd="0" parTransId="{751869A5-5BF9-49D8-A835-EC73F4125334}" sibTransId="{69B63BA0-59C2-40D2-8712-9524DE0B54D9}"/>
    <dgm:cxn modelId="{D4CAA4FB-68EA-43AF-8EED-649F4B542371}" type="presOf" srcId="{CB9E3E01-FE55-4E8D-98EE-B159B2B4A04A}" destId="{E905B274-52E5-493B-960F-2A942F24EC36}" srcOrd="0" destOrd="4" presId="urn:microsoft.com/office/officeart/2005/8/layout/hList1"/>
    <dgm:cxn modelId="{7D18B5FF-B9CF-400F-AB99-DF6F3605A633}" type="presOf" srcId="{9CAEE0E4-934A-4A20-93D5-1C4EA8D8056C}" destId="{43680220-2771-4D34-9D48-D9B802B2CB42}" srcOrd="0" destOrd="1" presId="urn:microsoft.com/office/officeart/2005/8/layout/hList1"/>
    <dgm:cxn modelId="{778FD316-B59A-4203-8463-BF963D183059}" type="presParOf" srcId="{5D13E91F-E5AC-4B1F-B741-62CC3FE34C66}" destId="{882AB260-E9D3-4B0A-92D6-EB4CE46BB641}" srcOrd="0" destOrd="0" presId="urn:microsoft.com/office/officeart/2005/8/layout/hList1"/>
    <dgm:cxn modelId="{CAE3B529-8534-42BB-8828-F5EA41B2EC7E}" type="presParOf" srcId="{882AB260-E9D3-4B0A-92D6-EB4CE46BB641}" destId="{F0A317B0-5C5E-49EF-BF0C-1C92C83FA5B3}" srcOrd="0" destOrd="0" presId="urn:microsoft.com/office/officeart/2005/8/layout/hList1"/>
    <dgm:cxn modelId="{62C16D30-A2C5-4056-B720-8838B8A5F099}" type="presParOf" srcId="{882AB260-E9D3-4B0A-92D6-EB4CE46BB641}" destId="{5A363C71-AF44-41D3-8EC5-34D84820B227}" srcOrd="1" destOrd="0" presId="urn:microsoft.com/office/officeart/2005/8/layout/hList1"/>
    <dgm:cxn modelId="{B9ED7EA5-B411-4BD8-B4C6-A2ABD7CF0462}" type="presParOf" srcId="{5D13E91F-E5AC-4B1F-B741-62CC3FE34C66}" destId="{FB7B32F8-87C2-4162-8A9C-7B47CCC4E330}" srcOrd="1" destOrd="0" presId="urn:microsoft.com/office/officeart/2005/8/layout/hList1"/>
    <dgm:cxn modelId="{F9EC2ABA-3F88-4180-8625-5D7752C9DDE4}" type="presParOf" srcId="{5D13E91F-E5AC-4B1F-B741-62CC3FE34C66}" destId="{7FDC09DF-CE34-457F-B900-853E0EBB4A2A}" srcOrd="2" destOrd="0" presId="urn:microsoft.com/office/officeart/2005/8/layout/hList1"/>
    <dgm:cxn modelId="{8271913F-AF37-4F70-9FF2-00D097D6F91D}" type="presParOf" srcId="{7FDC09DF-CE34-457F-B900-853E0EBB4A2A}" destId="{3BBBBC83-B593-438F-87E5-32D875275C51}" srcOrd="0" destOrd="0" presId="urn:microsoft.com/office/officeart/2005/8/layout/hList1"/>
    <dgm:cxn modelId="{6EDA166C-DC07-4C75-96E7-EF50225642AC}" type="presParOf" srcId="{7FDC09DF-CE34-457F-B900-853E0EBB4A2A}" destId="{43680220-2771-4D34-9D48-D9B802B2CB42}" srcOrd="1" destOrd="0" presId="urn:microsoft.com/office/officeart/2005/8/layout/hList1"/>
    <dgm:cxn modelId="{4B5D73A2-3FF5-4A10-A364-8CFFA80EF7B3}" type="presParOf" srcId="{5D13E91F-E5AC-4B1F-B741-62CC3FE34C66}" destId="{ACC1830E-4F50-4529-89CB-A9A0DDCAC750}" srcOrd="3" destOrd="0" presId="urn:microsoft.com/office/officeart/2005/8/layout/hList1"/>
    <dgm:cxn modelId="{88D370DF-986A-40F9-B7D2-DE5D8036BE50}" type="presParOf" srcId="{5D13E91F-E5AC-4B1F-B741-62CC3FE34C66}" destId="{9734C0E1-A5DE-4461-88AB-02BA9C025ACF}" srcOrd="4" destOrd="0" presId="urn:microsoft.com/office/officeart/2005/8/layout/hList1"/>
    <dgm:cxn modelId="{F030A0C5-B42A-4980-BF28-140E216C0785}" type="presParOf" srcId="{9734C0E1-A5DE-4461-88AB-02BA9C025ACF}" destId="{28A1750C-1B68-4605-A521-3F958E39D3CF}" srcOrd="0" destOrd="0" presId="urn:microsoft.com/office/officeart/2005/8/layout/hList1"/>
    <dgm:cxn modelId="{1D24D5B5-797B-4527-A940-AB34FE15D7A2}" type="presParOf" srcId="{9734C0E1-A5DE-4461-88AB-02BA9C025ACF}" destId="{E905B274-52E5-493B-960F-2A942F24EC36}" srcOrd="1" destOrd="0" presId="urn:microsoft.com/office/officeart/2005/8/layout/hList1"/>
    <dgm:cxn modelId="{40DF56FC-4566-4D98-A248-8B3A6C87CBD1}" type="presParOf" srcId="{5D13E91F-E5AC-4B1F-B741-62CC3FE34C66}" destId="{468B70EB-7BB8-460D-AD63-712178F1FE89}" srcOrd="5" destOrd="0" presId="urn:microsoft.com/office/officeart/2005/8/layout/hList1"/>
    <dgm:cxn modelId="{D5BE2A5A-1877-476C-A72F-C6FB40D11FD8}" type="presParOf" srcId="{5D13E91F-E5AC-4B1F-B741-62CC3FE34C66}" destId="{E918B73D-E2FB-4069-9B30-532A245D6948}" srcOrd="6" destOrd="0" presId="urn:microsoft.com/office/officeart/2005/8/layout/hList1"/>
    <dgm:cxn modelId="{E25917C1-15FF-457B-8133-4F93EF37FC75}" type="presParOf" srcId="{E918B73D-E2FB-4069-9B30-532A245D6948}" destId="{33F42DDA-4D3B-4272-9D94-2C241E9FDEF7}" srcOrd="0" destOrd="0" presId="urn:microsoft.com/office/officeart/2005/8/layout/hList1"/>
    <dgm:cxn modelId="{FE34921F-D8F6-4825-9C3C-E245A6235E45}" type="presParOf" srcId="{E918B73D-E2FB-4069-9B30-532A245D6948}" destId="{595C1D76-D33C-4FA9-820C-5AB3CD8D5F8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3F6ED-EC87-4349-9D7E-9A277EED3B3D}">
      <dsp:nvSpPr>
        <dsp:cNvPr id="0" name=""/>
        <dsp:cNvSpPr/>
      </dsp:nvSpPr>
      <dsp:spPr>
        <a:xfrm rot="5400000">
          <a:off x="895666" y="1201733"/>
          <a:ext cx="2073640" cy="3450490"/>
        </a:xfrm>
        <a:prstGeom prst="corner">
          <a:avLst>
            <a:gd name="adj1" fmla="val 16120"/>
            <a:gd name="adj2" fmla="val 1611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FC4CEB-FBA1-4E74-87A1-0C39B7FCD227}">
      <dsp:nvSpPr>
        <dsp:cNvPr id="0" name=""/>
        <dsp:cNvSpPr/>
      </dsp:nvSpPr>
      <dsp:spPr>
        <a:xfrm>
          <a:off x="549524" y="2232686"/>
          <a:ext cx="3115122" cy="273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solidFill>
                <a:srgbClr val="FF0066"/>
              </a:solidFill>
            </a:rPr>
            <a:t>Orientierungspraktikum (OSP)</a:t>
          </a:r>
        </a:p>
        <a:p>
          <a:pPr marL="0" lvl="0" indent="0" algn="l" defTabSz="889000">
            <a:lnSpc>
              <a:spcPct val="90000"/>
            </a:lnSpc>
            <a:spcBef>
              <a:spcPct val="0"/>
            </a:spcBef>
            <a:spcAft>
              <a:spcPct val="35000"/>
            </a:spcAft>
            <a:buNone/>
          </a:pPr>
          <a:r>
            <a:rPr lang="de-DE" sz="1800" i="1" kern="1200" dirty="0"/>
            <a:t>1./2. Semester B.A. </a:t>
          </a:r>
        </a:p>
      </dsp:txBody>
      <dsp:txXfrm>
        <a:off x="549524" y="2232686"/>
        <a:ext cx="3115122" cy="2730587"/>
      </dsp:txXfrm>
    </dsp:sp>
    <dsp:sp modelId="{2ACAF057-B911-4276-89D0-37F423A579E7}">
      <dsp:nvSpPr>
        <dsp:cNvPr id="0" name=""/>
        <dsp:cNvSpPr/>
      </dsp:nvSpPr>
      <dsp:spPr>
        <a:xfrm>
          <a:off x="3076888" y="947704"/>
          <a:ext cx="587758" cy="587758"/>
        </a:xfrm>
        <a:prstGeom prst="triangle">
          <a:avLst>
            <a:gd name="adj" fmla="val 1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F4C71E-FD3D-4CB3-9C42-9357AC64D809}">
      <dsp:nvSpPr>
        <dsp:cNvPr id="0" name=""/>
        <dsp:cNvSpPr/>
      </dsp:nvSpPr>
      <dsp:spPr>
        <a:xfrm rot="5400000">
          <a:off x="4709185" y="258074"/>
          <a:ext cx="2073640" cy="3450490"/>
        </a:xfrm>
        <a:prstGeom prst="corner">
          <a:avLst>
            <a:gd name="adj1" fmla="val 16120"/>
            <a:gd name="adj2" fmla="val 1611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ED189-BF86-4C6C-B189-C09E74AF97BF}">
      <dsp:nvSpPr>
        <dsp:cNvPr id="0" name=""/>
        <dsp:cNvSpPr/>
      </dsp:nvSpPr>
      <dsp:spPr>
        <a:xfrm>
          <a:off x="4363042" y="1289027"/>
          <a:ext cx="3115122" cy="273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solidFill>
                <a:srgbClr val="FF0066"/>
              </a:solidFill>
            </a:rPr>
            <a:t>Semesterpraktikum (ISP)</a:t>
          </a:r>
        </a:p>
        <a:p>
          <a:pPr marL="0" lvl="0" indent="0" algn="l" defTabSz="889000">
            <a:lnSpc>
              <a:spcPct val="90000"/>
            </a:lnSpc>
            <a:spcBef>
              <a:spcPct val="0"/>
            </a:spcBef>
            <a:spcAft>
              <a:spcPct val="35000"/>
            </a:spcAft>
            <a:buNone/>
          </a:pPr>
          <a:r>
            <a:rPr lang="de-DE" sz="1800" i="1" kern="1200" dirty="0"/>
            <a:t>ab dem 2. Semester M. Ed.</a:t>
          </a:r>
        </a:p>
      </dsp:txBody>
      <dsp:txXfrm>
        <a:off x="4363042" y="1289027"/>
        <a:ext cx="3115122" cy="2730587"/>
      </dsp:txXfrm>
    </dsp:sp>
    <dsp:sp modelId="{D10FFE4F-0B1E-4824-A8F5-26A10F01AFF9}">
      <dsp:nvSpPr>
        <dsp:cNvPr id="0" name=""/>
        <dsp:cNvSpPr/>
      </dsp:nvSpPr>
      <dsp:spPr>
        <a:xfrm>
          <a:off x="6890406" y="4045"/>
          <a:ext cx="587758" cy="587758"/>
        </a:xfrm>
        <a:prstGeom prst="triangle">
          <a:avLst>
            <a:gd name="adj" fmla="val 1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5C2A36-0CFD-4ED8-8B0D-EB6CB726F41B}">
      <dsp:nvSpPr>
        <dsp:cNvPr id="0" name=""/>
        <dsp:cNvSpPr/>
      </dsp:nvSpPr>
      <dsp:spPr>
        <a:xfrm rot="5400000">
          <a:off x="8522703" y="-685584"/>
          <a:ext cx="2073640" cy="3450490"/>
        </a:xfrm>
        <a:prstGeom prst="corner">
          <a:avLst>
            <a:gd name="adj1" fmla="val 16120"/>
            <a:gd name="adj2" fmla="val 1611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72DBA-107C-4BDF-B4C1-C0AB01AC7B04}">
      <dsp:nvSpPr>
        <dsp:cNvPr id="0" name=""/>
        <dsp:cNvSpPr/>
      </dsp:nvSpPr>
      <dsp:spPr>
        <a:xfrm>
          <a:off x="8176561" y="345369"/>
          <a:ext cx="3115122" cy="273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solidFill>
                <a:srgbClr val="FF0066"/>
              </a:solidFill>
            </a:rPr>
            <a:t>Professionalisierungspraktikum (PP)</a:t>
          </a:r>
        </a:p>
        <a:p>
          <a:pPr marL="0" lvl="0" indent="0" algn="l" defTabSz="800100">
            <a:lnSpc>
              <a:spcPct val="90000"/>
            </a:lnSpc>
            <a:spcBef>
              <a:spcPct val="0"/>
            </a:spcBef>
            <a:spcAft>
              <a:spcPct val="35000"/>
            </a:spcAft>
            <a:buNone/>
          </a:pPr>
          <a:r>
            <a:rPr lang="de-DE" sz="1800" i="1" kern="1200" dirty="0" err="1"/>
            <a:t>M.Ed</a:t>
          </a:r>
          <a:r>
            <a:rPr lang="de-DE" sz="1800" i="1" kern="1200" dirty="0"/>
            <a:t>. </a:t>
          </a:r>
        </a:p>
      </dsp:txBody>
      <dsp:txXfrm>
        <a:off x="8176561" y="345369"/>
        <a:ext cx="3115122" cy="2730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362F3-3BE7-4807-BFE0-42C7396D35FE}">
      <dsp:nvSpPr>
        <dsp:cNvPr id="0" name=""/>
        <dsp:cNvSpPr/>
      </dsp:nvSpPr>
      <dsp:spPr>
        <a:xfrm rot="16200000">
          <a:off x="0" y="0"/>
          <a:ext cx="3890247" cy="3890247"/>
        </a:xfrm>
        <a:prstGeom prst="downArrow">
          <a:avLst>
            <a:gd name="adj1" fmla="val 50000"/>
            <a:gd name="adj2" fmla="val 3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b="1" u="sng" kern="1200" dirty="0"/>
            <a:t>Vorlesung</a:t>
          </a:r>
          <a:r>
            <a:rPr lang="de-DE" sz="2000" kern="1200" dirty="0"/>
            <a:t>:</a:t>
          </a:r>
        </a:p>
        <a:p>
          <a:pPr marL="0" lvl="0" indent="0" algn="ctr" defTabSz="889000">
            <a:lnSpc>
              <a:spcPct val="90000"/>
            </a:lnSpc>
            <a:spcBef>
              <a:spcPct val="0"/>
            </a:spcBef>
            <a:spcAft>
              <a:spcPct val="35000"/>
            </a:spcAft>
            <a:buNone/>
          </a:pPr>
          <a:r>
            <a:rPr lang="de-DE" sz="2000" kern="1200" dirty="0"/>
            <a:t>Lehr- und Lernprozesse analysieren und gestalten</a:t>
          </a:r>
        </a:p>
      </dsp:txBody>
      <dsp:txXfrm rot="5400000">
        <a:off x="1" y="972562"/>
        <a:ext cx="3209454" cy="1945123"/>
      </dsp:txXfrm>
    </dsp:sp>
    <dsp:sp modelId="{C030B6F4-3D4C-43C9-90D6-3B40F0BC8F75}">
      <dsp:nvSpPr>
        <dsp:cNvPr id="0" name=""/>
        <dsp:cNvSpPr/>
      </dsp:nvSpPr>
      <dsp:spPr>
        <a:xfrm rot="5400000">
          <a:off x="6647144" y="1759"/>
          <a:ext cx="3890247" cy="4035081"/>
        </a:xfrm>
        <a:prstGeom prst="downArrow">
          <a:avLst>
            <a:gd name="adj1" fmla="val 50000"/>
            <a:gd name="adj2" fmla="val 3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b="1" u="sng" kern="1200" dirty="0"/>
            <a:t>Seminar</a:t>
          </a:r>
          <a:r>
            <a:rPr lang="de-DE" sz="2000" kern="1200" dirty="0"/>
            <a:t>:</a:t>
          </a:r>
        </a:p>
        <a:p>
          <a:pPr marL="0" lvl="0" indent="0" algn="ctr" defTabSz="889000">
            <a:lnSpc>
              <a:spcPct val="90000"/>
            </a:lnSpc>
            <a:spcBef>
              <a:spcPct val="0"/>
            </a:spcBef>
            <a:spcAft>
              <a:spcPct val="35000"/>
            </a:spcAft>
            <a:buNone/>
          </a:pPr>
          <a:r>
            <a:rPr lang="de-DE" altLang="de-DE" sz="2000" i="0" kern="1200" dirty="0">
              <a:latin typeface="+mn-lt"/>
            </a:rPr>
            <a:t>Konzepte didaktischer Reflexion</a:t>
          </a:r>
          <a:endParaRPr lang="de-DE" sz="2000" kern="1200" dirty="0"/>
        </a:p>
      </dsp:txBody>
      <dsp:txXfrm rot="-5400000">
        <a:off x="7255521" y="1046737"/>
        <a:ext cx="3354288" cy="1945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5EF23-6008-44B7-B9B7-FF8E265D88D3}">
      <dsp:nvSpPr>
        <dsp:cNvPr id="0" name=""/>
        <dsp:cNvSpPr/>
      </dsp:nvSpPr>
      <dsp:spPr>
        <a:xfrm>
          <a:off x="3149597" y="2005269"/>
          <a:ext cx="1542123" cy="154212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de-DE" sz="4000" b="1" kern="1200" dirty="0"/>
            <a:t>OSP</a:t>
          </a:r>
        </a:p>
      </dsp:txBody>
      <dsp:txXfrm>
        <a:off x="3224877" y="2080549"/>
        <a:ext cx="1391563" cy="1391563"/>
      </dsp:txXfrm>
    </dsp:sp>
    <dsp:sp modelId="{0D76E2B3-244D-47C2-8239-B91F05B54A19}">
      <dsp:nvSpPr>
        <dsp:cNvPr id="0" name=""/>
        <dsp:cNvSpPr/>
      </dsp:nvSpPr>
      <dsp:spPr>
        <a:xfrm rot="16200000">
          <a:off x="3485210" y="1569820"/>
          <a:ext cx="870898" cy="0"/>
        </a:xfrm>
        <a:custGeom>
          <a:avLst/>
          <a:gdLst/>
          <a:ahLst/>
          <a:cxnLst/>
          <a:rect l="0" t="0" r="0" b="0"/>
          <a:pathLst>
            <a:path>
              <a:moveTo>
                <a:pt x="0" y="0"/>
              </a:moveTo>
              <a:lnTo>
                <a:pt x="870898"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4CA418-551B-495C-A940-A9A451F22F2B}">
      <dsp:nvSpPr>
        <dsp:cNvPr id="0" name=""/>
        <dsp:cNvSpPr/>
      </dsp:nvSpPr>
      <dsp:spPr>
        <a:xfrm>
          <a:off x="1269761" y="101148"/>
          <a:ext cx="5301795" cy="103322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DE" altLang="de-DE" sz="1800" b="1" kern="1200" dirty="0">
              <a:latin typeface="+mn-lt"/>
            </a:rPr>
            <a:t>Termin: </a:t>
          </a:r>
          <a:r>
            <a:rPr lang="de-DE" altLang="de-DE" sz="1800" kern="1200" dirty="0">
              <a:latin typeface="+mn-lt"/>
            </a:rPr>
            <a:t>im Anschluss an das 1. oder 2. Semester </a:t>
          </a:r>
        </a:p>
        <a:p>
          <a:pPr marL="0" lvl="0" indent="0" algn="ctr" defTabSz="800100">
            <a:lnSpc>
              <a:spcPct val="90000"/>
            </a:lnSpc>
            <a:spcBef>
              <a:spcPct val="0"/>
            </a:spcBef>
            <a:spcAft>
              <a:spcPct val="35000"/>
            </a:spcAft>
            <a:buNone/>
          </a:pPr>
          <a:r>
            <a:rPr lang="de-DE" altLang="de-DE" sz="1800" kern="1200" dirty="0">
              <a:latin typeface="+mn-lt"/>
            </a:rPr>
            <a:t>(</a:t>
          </a:r>
          <a:r>
            <a:rPr lang="de-DE" sz="1800" b="1" kern="1200" dirty="0">
              <a:latin typeface="+mn-lt"/>
            </a:rPr>
            <a:t>15</a:t>
          </a:r>
          <a:r>
            <a:rPr lang="de-DE" sz="1800" kern="1200" dirty="0">
              <a:latin typeface="+mn-lt"/>
            </a:rPr>
            <a:t> zusammenhängende </a:t>
          </a:r>
          <a:r>
            <a:rPr lang="de-DE" sz="1800" b="1" kern="1200" dirty="0">
              <a:latin typeface="+mn-lt"/>
            </a:rPr>
            <a:t>Schultage </a:t>
          </a:r>
          <a:r>
            <a:rPr lang="de-DE" sz="1800" kern="1200" dirty="0">
              <a:latin typeface="+mn-lt"/>
            </a:rPr>
            <a:t>zwischen Vorlesungsende und Vorlesungsbeginn</a:t>
          </a:r>
          <a:r>
            <a:rPr lang="de-DE" altLang="de-DE" sz="1800" kern="1200" dirty="0">
              <a:latin typeface="+mn-lt"/>
            </a:rPr>
            <a:t>)</a:t>
          </a:r>
          <a:endParaRPr lang="de-DE" sz="1800" kern="1200" dirty="0"/>
        </a:p>
      </dsp:txBody>
      <dsp:txXfrm>
        <a:off x="1320199" y="151586"/>
        <a:ext cx="5200919" cy="932346"/>
      </dsp:txXfrm>
    </dsp:sp>
    <dsp:sp modelId="{A7782FF1-4C5C-4E5B-B385-B81A1C21C947}">
      <dsp:nvSpPr>
        <dsp:cNvPr id="0" name=""/>
        <dsp:cNvSpPr/>
      </dsp:nvSpPr>
      <dsp:spPr>
        <a:xfrm rot="21352421">
          <a:off x="4691175" y="2705565"/>
          <a:ext cx="420781" cy="0"/>
        </a:xfrm>
        <a:custGeom>
          <a:avLst/>
          <a:gdLst/>
          <a:ahLst/>
          <a:cxnLst/>
          <a:rect l="0" t="0" r="0" b="0"/>
          <a:pathLst>
            <a:path>
              <a:moveTo>
                <a:pt x="0" y="0"/>
              </a:moveTo>
              <a:lnTo>
                <a:pt x="420781"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59C0EF-A58E-4787-B694-8E7482F0F875}">
      <dsp:nvSpPr>
        <dsp:cNvPr id="0" name=""/>
        <dsp:cNvSpPr/>
      </dsp:nvSpPr>
      <dsp:spPr>
        <a:xfrm>
          <a:off x="5111411" y="1915297"/>
          <a:ext cx="2408090" cy="137653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DE" altLang="de-DE" sz="1800" b="1" kern="1200">
              <a:latin typeface="+mn-lt"/>
            </a:rPr>
            <a:t>Voraussetzung:</a:t>
          </a:r>
          <a:r>
            <a:rPr lang="de-DE" altLang="de-DE" sz="1800" kern="1200">
              <a:latin typeface="+mn-lt"/>
            </a:rPr>
            <a:t> erfolgreiche Teilnahme an der Veranstaltung „Konzepte didaktischer Reflexion“ </a:t>
          </a:r>
          <a:endParaRPr lang="de-DE" sz="1800" kern="1200" dirty="0"/>
        </a:p>
      </dsp:txBody>
      <dsp:txXfrm>
        <a:off x="5178608" y="1982494"/>
        <a:ext cx="2273696" cy="1242137"/>
      </dsp:txXfrm>
    </dsp:sp>
    <dsp:sp modelId="{75D521C9-0657-419C-9757-B0CD3DEBED41}">
      <dsp:nvSpPr>
        <dsp:cNvPr id="0" name=""/>
        <dsp:cNvSpPr/>
      </dsp:nvSpPr>
      <dsp:spPr>
        <a:xfrm rot="2307334">
          <a:off x="4594834" y="3666470"/>
          <a:ext cx="893333" cy="0"/>
        </a:xfrm>
        <a:custGeom>
          <a:avLst/>
          <a:gdLst/>
          <a:ahLst/>
          <a:cxnLst/>
          <a:rect l="0" t="0" r="0" b="0"/>
          <a:pathLst>
            <a:path>
              <a:moveTo>
                <a:pt x="0" y="0"/>
              </a:moveTo>
              <a:lnTo>
                <a:pt x="893333"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3DF061-EA95-4FD2-84A1-32E5DE39476D}">
      <dsp:nvSpPr>
        <dsp:cNvPr id="0" name=""/>
        <dsp:cNvSpPr/>
      </dsp:nvSpPr>
      <dsp:spPr>
        <a:xfrm>
          <a:off x="4564076" y="3944255"/>
          <a:ext cx="2955419" cy="103322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de-DE" altLang="de-DE" sz="1700" b="1" kern="1200" dirty="0">
              <a:latin typeface="+mn-lt"/>
            </a:rPr>
            <a:t>Praktikumsbericht: </a:t>
          </a:r>
          <a:r>
            <a:rPr lang="de-DE" altLang="de-DE" sz="1700" kern="1200" dirty="0">
              <a:latin typeface="+mn-lt"/>
            </a:rPr>
            <a:t>Kriterien beachten und termingerecht in </a:t>
          </a:r>
          <a:r>
            <a:rPr lang="de-DE" altLang="de-DE" sz="1700" kern="1200" dirty="0" err="1">
              <a:latin typeface="+mn-lt"/>
            </a:rPr>
            <a:t>Moodle</a:t>
          </a:r>
          <a:r>
            <a:rPr lang="de-DE" altLang="de-DE" sz="1700" kern="1200" dirty="0">
              <a:latin typeface="+mn-lt"/>
            </a:rPr>
            <a:t> hochladen</a:t>
          </a:r>
          <a:endParaRPr lang="de-DE" sz="1700" kern="1200" dirty="0"/>
        </a:p>
      </dsp:txBody>
      <dsp:txXfrm>
        <a:off x="4614514" y="3994693"/>
        <a:ext cx="2854543" cy="932346"/>
      </dsp:txXfrm>
    </dsp:sp>
    <dsp:sp modelId="{680D9EB1-9C82-453D-8679-8CBF420C4B0B}">
      <dsp:nvSpPr>
        <dsp:cNvPr id="0" name=""/>
        <dsp:cNvSpPr/>
      </dsp:nvSpPr>
      <dsp:spPr>
        <a:xfrm rot="8254332">
          <a:off x="2632572" y="3681778"/>
          <a:ext cx="594921" cy="0"/>
        </a:xfrm>
        <a:custGeom>
          <a:avLst/>
          <a:gdLst/>
          <a:ahLst/>
          <a:cxnLst/>
          <a:rect l="0" t="0" r="0" b="0"/>
          <a:pathLst>
            <a:path>
              <a:moveTo>
                <a:pt x="0" y="0"/>
              </a:moveTo>
              <a:lnTo>
                <a:pt x="594921"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8F59DD-4E5B-4956-837D-322B59EEE0F9}">
      <dsp:nvSpPr>
        <dsp:cNvPr id="0" name=""/>
        <dsp:cNvSpPr/>
      </dsp:nvSpPr>
      <dsp:spPr>
        <a:xfrm>
          <a:off x="1061031" y="3882463"/>
          <a:ext cx="2168455" cy="103322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DE" altLang="de-DE" sz="1800" b="1" kern="1200">
              <a:latin typeface="+mn-lt"/>
            </a:rPr>
            <a:t>Portfolio:</a:t>
          </a:r>
          <a:r>
            <a:rPr lang="de-DE" altLang="de-DE" sz="1800" kern="1200">
              <a:latin typeface="+mn-lt"/>
            </a:rPr>
            <a:t> muss vorgelegt werden</a:t>
          </a:r>
          <a:endParaRPr lang="de-DE" sz="1800" kern="1200" dirty="0"/>
        </a:p>
      </dsp:txBody>
      <dsp:txXfrm>
        <a:off x="1111469" y="3932901"/>
        <a:ext cx="2067579" cy="932346"/>
      </dsp:txXfrm>
    </dsp:sp>
    <dsp:sp modelId="{E1EC1E97-00E2-4692-AF1F-1239CED71DDA}">
      <dsp:nvSpPr>
        <dsp:cNvPr id="0" name=""/>
        <dsp:cNvSpPr/>
      </dsp:nvSpPr>
      <dsp:spPr>
        <a:xfrm rot="11712514">
          <a:off x="2918799" y="2535901"/>
          <a:ext cx="234911" cy="0"/>
        </a:xfrm>
        <a:custGeom>
          <a:avLst/>
          <a:gdLst/>
          <a:ahLst/>
          <a:cxnLst/>
          <a:rect l="0" t="0" r="0" b="0"/>
          <a:pathLst>
            <a:path>
              <a:moveTo>
                <a:pt x="0" y="0"/>
              </a:moveTo>
              <a:lnTo>
                <a:pt x="234911"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85CA78-703B-4A7B-880D-FD00B2EB9D80}">
      <dsp:nvSpPr>
        <dsp:cNvPr id="0" name=""/>
        <dsp:cNvSpPr/>
      </dsp:nvSpPr>
      <dsp:spPr>
        <a:xfrm>
          <a:off x="738421" y="1691545"/>
          <a:ext cx="2184490" cy="103322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DE" altLang="de-DE" sz="1800" b="1" kern="1200">
              <a:latin typeface="+mn-lt"/>
            </a:rPr>
            <a:t>Betreuung:</a:t>
          </a:r>
          <a:r>
            <a:rPr lang="de-DE" altLang="de-DE" sz="1800" kern="1200">
              <a:latin typeface="+mn-lt"/>
            </a:rPr>
            <a:t> durch Lehrkräfte der Schule</a:t>
          </a:r>
          <a:endParaRPr lang="de-DE" altLang="de-DE" sz="1800" kern="1200" dirty="0">
            <a:latin typeface="+mn-lt"/>
          </a:endParaRPr>
        </a:p>
      </dsp:txBody>
      <dsp:txXfrm>
        <a:off x="788859" y="1741983"/>
        <a:ext cx="2083614" cy="932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0440B-B537-4729-BEE6-293E37EA2105}">
      <dsp:nvSpPr>
        <dsp:cNvPr id="0" name=""/>
        <dsp:cNvSpPr/>
      </dsp:nvSpPr>
      <dsp:spPr>
        <a:xfrm>
          <a:off x="533518" y="1490"/>
          <a:ext cx="1914150" cy="1148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de-DE" sz="1300" kern="1200" dirty="0"/>
        </a:p>
        <a:p>
          <a:pPr marL="0" lvl="0" indent="0" algn="ctr" defTabSz="577850">
            <a:lnSpc>
              <a:spcPct val="90000"/>
            </a:lnSpc>
            <a:spcBef>
              <a:spcPct val="0"/>
            </a:spcBef>
            <a:spcAft>
              <a:spcPct val="35000"/>
            </a:spcAft>
            <a:buNone/>
          </a:pPr>
          <a:r>
            <a:rPr lang="de-DE" sz="1300" kern="1200" dirty="0"/>
            <a:t>Eintrag in </a:t>
          </a:r>
          <a:r>
            <a:rPr lang="de-DE" sz="1300" kern="1200" dirty="0" err="1"/>
            <a:t>Moodle</a:t>
          </a:r>
          <a:r>
            <a:rPr lang="de-DE" sz="1300" kern="1200" dirty="0"/>
            <a:t>-Kurs</a:t>
          </a:r>
        </a:p>
        <a:p>
          <a:pPr marL="0" lvl="0" indent="0" algn="ctr" defTabSz="577850">
            <a:lnSpc>
              <a:spcPct val="90000"/>
            </a:lnSpc>
            <a:spcBef>
              <a:spcPct val="0"/>
            </a:spcBef>
            <a:spcAft>
              <a:spcPct val="35000"/>
            </a:spcAft>
            <a:buNone/>
          </a:pPr>
          <a:r>
            <a:rPr lang="de-DE" sz="1300" kern="1200" dirty="0"/>
            <a:t>Besuch Vorlesung und Seminar freitags</a:t>
          </a:r>
        </a:p>
      </dsp:txBody>
      <dsp:txXfrm>
        <a:off x="567156" y="35128"/>
        <a:ext cx="1846874" cy="1081214"/>
      </dsp:txXfrm>
    </dsp:sp>
    <dsp:sp modelId="{8EFF80A4-6886-436C-ABA4-3657BC9B9F87}">
      <dsp:nvSpPr>
        <dsp:cNvPr id="0" name=""/>
        <dsp:cNvSpPr/>
      </dsp:nvSpPr>
      <dsp:spPr>
        <a:xfrm>
          <a:off x="2616114" y="338380"/>
          <a:ext cx="405799" cy="47470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a:off x="2616114" y="433322"/>
        <a:ext cx="284059" cy="284825"/>
      </dsp:txXfrm>
    </dsp:sp>
    <dsp:sp modelId="{DED62189-CF8B-4FE1-A324-C85AC0167549}">
      <dsp:nvSpPr>
        <dsp:cNvPr id="0" name=""/>
        <dsp:cNvSpPr/>
      </dsp:nvSpPr>
      <dsp:spPr>
        <a:xfrm>
          <a:off x="3213329" y="1490"/>
          <a:ext cx="1914150" cy="1148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Eigenständige Schulsuche</a:t>
          </a:r>
          <a:endParaRPr lang="de-DE" sz="1300" kern="1200" dirty="0"/>
        </a:p>
      </dsp:txBody>
      <dsp:txXfrm>
        <a:off x="3246967" y="35128"/>
        <a:ext cx="1846874" cy="1081214"/>
      </dsp:txXfrm>
    </dsp:sp>
    <dsp:sp modelId="{E449D234-D3D2-415C-8CB2-CB0F2784C9CA}">
      <dsp:nvSpPr>
        <dsp:cNvPr id="0" name=""/>
        <dsp:cNvSpPr/>
      </dsp:nvSpPr>
      <dsp:spPr>
        <a:xfrm>
          <a:off x="5295925" y="338380"/>
          <a:ext cx="405799" cy="47470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a:off x="5295925" y="433322"/>
        <a:ext cx="284059" cy="284825"/>
      </dsp:txXfrm>
    </dsp:sp>
    <dsp:sp modelId="{A3845EA3-BE16-4C71-B1A3-919D4D9AB104}">
      <dsp:nvSpPr>
        <dsp:cNvPr id="0" name=""/>
        <dsp:cNvSpPr/>
      </dsp:nvSpPr>
      <dsp:spPr>
        <a:xfrm>
          <a:off x="5893140" y="1490"/>
          <a:ext cx="1914150" cy="1148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altLang="de-DE" sz="1300" kern="1200">
              <a:latin typeface="+mn-lt"/>
            </a:rPr>
            <a:t>Bewerbungsformular der Hochschule verwenden</a:t>
          </a:r>
          <a:endParaRPr lang="de-DE" sz="1300" kern="1200" dirty="0"/>
        </a:p>
      </dsp:txBody>
      <dsp:txXfrm>
        <a:off x="5926778" y="35128"/>
        <a:ext cx="1846874" cy="1081214"/>
      </dsp:txXfrm>
    </dsp:sp>
    <dsp:sp modelId="{FB937D25-7B1C-427D-8A31-B8BC5ABE0187}">
      <dsp:nvSpPr>
        <dsp:cNvPr id="0" name=""/>
        <dsp:cNvSpPr/>
      </dsp:nvSpPr>
      <dsp:spPr>
        <a:xfrm rot="5400000">
          <a:off x="6647316" y="1283971"/>
          <a:ext cx="405799" cy="47470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rot="-5400000">
        <a:off x="6707803" y="1318426"/>
        <a:ext cx="284825" cy="284059"/>
      </dsp:txXfrm>
    </dsp:sp>
    <dsp:sp modelId="{2C708543-7664-475D-8935-BCA28CF3B757}">
      <dsp:nvSpPr>
        <dsp:cNvPr id="0" name=""/>
        <dsp:cNvSpPr/>
      </dsp:nvSpPr>
      <dsp:spPr>
        <a:xfrm>
          <a:off x="5893140" y="1915640"/>
          <a:ext cx="1914150" cy="1148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altLang="de-DE" sz="1300" kern="1200" dirty="0">
              <a:latin typeface="+mn-lt"/>
            </a:rPr>
            <a:t>bei Bestätigung der Schule: verbindliche Anmeldung in </a:t>
          </a:r>
          <a:r>
            <a:rPr lang="de-DE" altLang="de-DE" sz="1300" kern="1200" dirty="0" err="1">
              <a:latin typeface="+mn-lt"/>
            </a:rPr>
            <a:t>Moodle</a:t>
          </a:r>
          <a:endParaRPr lang="de-DE" sz="1300" kern="1200" dirty="0"/>
        </a:p>
      </dsp:txBody>
      <dsp:txXfrm>
        <a:off x="5926778" y="1949278"/>
        <a:ext cx="1846874" cy="1081214"/>
      </dsp:txXfrm>
    </dsp:sp>
    <dsp:sp modelId="{8E8EC476-AE3B-41D6-8A09-BEDE1A813613}">
      <dsp:nvSpPr>
        <dsp:cNvPr id="0" name=""/>
        <dsp:cNvSpPr/>
      </dsp:nvSpPr>
      <dsp:spPr>
        <a:xfrm rot="10800000">
          <a:off x="5318895" y="2252531"/>
          <a:ext cx="405799" cy="47470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rot="10800000">
        <a:off x="5440635" y="2347473"/>
        <a:ext cx="284059" cy="284825"/>
      </dsp:txXfrm>
    </dsp:sp>
    <dsp:sp modelId="{A76C7779-BC5C-4095-9DEF-50A4B445D722}">
      <dsp:nvSpPr>
        <dsp:cNvPr id="0" name=""/>
        <dsp:cNvSpPr/>
      </dsp:nvSpPr>
      <dsp:spPr>
        <a:xfrm>
          <a:off x="3213329" y="1915640"/>
          <a:ext cx="1914150" cy="1148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altLang="de-DE" sz="1300" kern="1200">
              <a:latin typeface="+mn-lt"/>
            </a:rPr>
            <a:t>OSP-Bescheinigung (vgl. Homepage) an die Schule mitnehmen</a:t>
          </a:r>
          <a:endParaRPr lang="de-DE" sz="1300" kern="1200" dirty="0"/>
        </a:p>
      </dsp:txBody>
      <dsp:txXfrm>
        <a:off x="3246967" y="1949278"/>
        <a:ext cx="1846874" cy="1081214"/>
      </dsp:txXfrm>
    </dsp:sp>
    <dsp:sp modelId="{A1B850CD-D501-403B-A88C-2806AAF7BDE5}">
      <dsp:nvSpPr>
        <dsp:cNvPr id="0" name=""/>
        <dsp:cNvSpPr/>
      </dsp:nvSpPr>
      <dsp:spPr>
        <a:xfrm rot="10800000">
          <a:off x="2639084" y="2252531"/>
          <a:ext cx="405799" cy="47470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rot="10800000">
        <a:off x="2760824" y="2347473"/>
        <a:ext cx="284059" cy="284825"/>
      </dsp:txXfrm>
    </dsp:sp>
    <dsp:sp modelId="{46F5D896-8CF8-41CE-97B2-34ACF9F9DDD9}">
      <dsp:nvSpPr>
        <dsp:cNvPr id="0" name=""/>
        <dsp:cNvSpPr/>
      </dsp:nvSpPr>
      <dsp:spPr>
        <a:xfrm>
          <a:off x="533518" y="1915640"/>
          <a:ext cx="1914150" cy="1148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altLang="de-DE" sz="1300" kern="1200">
              <a:latin typeface="+mn-lt"/>
            </a:rPr>
            <a:t>nach dem OSP Bescheinigung im Sekretariat abgeben (</a:t>
          </a:r>
          <a:r>
            <a:rPr lang="de-DE" sz="1300" kern="1200">
              <a:latin typeface="+mn-lt"/>
            </a:rPr>
            <a:t>per Email, Post oder PH-Postfach)</a:t>
          </a:r>
          <a:endParaRPr lang="de-DE" altLang="de-DE" sz="1300" kern="1200" dirty="0">
            <a:latin typeface="+mn-lt"/>
          </a:endParaRPr>
        </a:p>
      </dsp:txBody>
      <dsp:txXfrm>
        <a:off x="567156" y="1949278"/>
        <a:ext cx="1846874" cy="1081214"/>
      </dsp:txXfrm>
    </dsp:sp>
    <dsp:sp modelId="{45B7929B-BB65-45C5-AEDB-AF73F65B3AD6}">
      <dsp:nvSpPr>
        <dsp:cNvPr id="0" name=""/>
        <dsp:cNvSpPr/>
      </dsp:nvSpPr>
      <dsp:spPr>
        <a:xfrm rot="5400000">
          <a:off x="1287693" y="3198121"/>
          <a:ext cx="405799" cy="47470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rot="-5400000">
        <a:off x="1348180" y="3232576"/>
        <a:ext cx="284825" cy="284059"/>
      </dsp:txXfrm>
    </dsp:sp>
    <dsp:sp modelId="{762F60BF-A862-4BD4-A3E7-04334302165B}">
      <dsp:nvSpPr>
        <dsp:cNvPr id="0" name=""/>
        <dsp:cNvSpPr/>
      </dsp:nvSpPr>
      <dsp:spPr>
        <a:xfrm>
          <a:off x="533518" y="3829791"/>
          <a:ext cx="1914150" cy="1148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altLang="de-DE" sz="1300" kern="1200" dirty="0">
              <a:latin typeface="+mn-lt"/>
            </a:rPr>
            <a:t>Praktikumsbericht verfassen und in </a:t>
          </a:r>
          <a:r>
            <a:rPr lang="de-DE" altLang="de-DE" sz="1300" kern="1200" dirty="0" err="1">
              <a:latin typeface="+mn-lt"/>
            </a:rPr>
            <a:t>Moodle</a:t>
          </a:r>
          <a:r>
            <a:rPr lang="de-DE" altLang="de-DE" sz="1300" kern="1200" dirty="0">
              <a:latin typeface="+mn-lt"/>
            </a:rPr>
            <a:t> hochladen</a:t>
          </a:r>
        </a:p>
      </dsp:txBody>
      <dsp:txXfrm>
        <a:off x="567156" y="3863429"/>
        <a:ext cx="1846874" cy="1081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317B0-5C5E-49EF-BF0C-1C92C83FA5B3}">
      <dsp:nvSpPr>
        <dsp:cNvPr id="0" name=""/>
        <dsp:cNvSpPr/>
      </dsp:nvSpPr>
      <dsp:spPr>
        <a:xfrm>
          <a:off x="4293" y="384898"/>
          <a:ext cx="2581791" cy="3744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e-DE" sz="1300" kern="1200" dirty="0"/>
            <a:t>Was ist es?</a:t>
          </a:r>
        </a:p>
      </dsp:txBody>
      <dsp:txXfrm>
        <a:off x="4293" y="384898"/>
        <a:ext cx="2581791" cy="374400"/>
      </dsp:txXfrm>
    </dsp:sp>
    <dsp:sp modelId="{5A363C71-AF44-41D3-8EC5-34D84820B227}">
      <dsp:nvSpPr>
        <dsp:cNvPr id="0" name=""/>
        <dsp:cNvSpPr/>
      </dsp:nvSpPr>
      <dsp:spPr>
        <a:xfrm>
          <a:off x="4293" y="759298"/>
          <a:ext cx="2581791" cy="360530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de-DE" sz="1300" b="0" i="0" kern="1200" dirty="0"/>
            <a:t>Ein Portfolio ist eine Sammlung ausgewählter Dokumente oder Arbeitsproben, die Fähigkeiten, Erfahrungen oder einen Lernprozess veranschaulichen.</a:t>
          </a:r>
          <a:endParaRPr lang="de-DE" sz="1300" kern="1200" dirty="0"/>
        </a:p>
        <a:p>
          <a:pPr marL="114300" lvl="1" indent="-114300" algn="l" defTabSz="577850">
            <a:lnSpc>
              <a:spcPct val="90000"/>
            </a:lnSpc>
            <a:spcBef>
              <a:spcPct val="0"/>
            </a:spcBef>
            <a:spcAft>
              <a:spcPct val="15000"/>
            </a:spcAft>
            <a:buFont typeface="Arial" panose="020B0604020202020204" pitchFamily="34" charset="0"/>
            <a:buNone/>
          </a:pPr>
          <a:endParaRPr lang="de-DE"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de-DE" sz="1300" b="0" i="0" kern="1200" dirty="0"/>
            <a:t>Dokumentation der Ausbildung als zusammenhängenden berufsbiographischen Prozess.</a:t>
          </a:r>
        </a:p>
      </dsp:txBody>
      <dsp:txXfrm>
        <a:off x="4293" y="759298"/>
        <a:ext cx="2581791" cy="3605300"/>
      </dsp:txXfrm>
    </dsp:sp>
    <dsp:sp modelId="{3BBBBC83-B593-438F-87E5-32D875275C51}">
      <dsp:nvSpPr>
        <dsp:cNvPr id="0" name=""/>
        <dsp:cNvSpPr/>
      </dsp:nvSpPr>
      <dsp:spPr>
        <a:xfrm>
          <a:off x="2947535" y="384898"/>
          <a:ext cx="2581791" cy="3744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e-DE" sz="1300" kern="1200" dirty="0"/>
            <a:t>Was soll es?</a:t>
          </a:r>
        </a:p>
      </dsp:txBody>
      <dsp:txXfrm>
        <a:off x="2947535" y="384898"/>
        <a:ext cx="2581791" cy="374400"/>
      </dsp:txXfrm>
    </dsp:sp>
    <dsp:sp modelId="{43680220-2771-4D34-9D48-D9B802B2CB42}">
      <dsp:nvSpPr>
        <dsp:cNvPr id="0" name=""/>
        <dsp:cNvSpPr/>
      </dsp:nvSpPr>
      <dsp:spPr>
        <a:xfrm>
          <a:off x="2947535" y="759298"/>
          <a:ext cx="2581791" cy="360530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de-DE" sz="1300" kern="1200" dirty="0"/>
            <a:t>Das Portfolio</a:t>
          </a:r>
          <a:r>
            <a:rPr lang="de-DE" sz="1300" b="0" i="0" kern="1200" dirty="0"/>
            <a:t> dient dazu, Lernerfahrungen sowie erworbene Kompetenzen systematisch zu dokumentieren und persönliche Lern- und Weiterbildungsstrategien zu planen.</a:t>
          </a:r>
          <a:endParaRPr lang="de-DE" sz="1300" kern="1200" dirty="0"/>
        </a:p>
        <a:p>
          <a:pPr marL="114300" lvl="1" indent="-114300" algn="l" defTabSz="577850">
            <a:lnSpc>
              <a:spcPct val="90000"/>
            </a:lnSpc>
            <a:spcBef>
              <a:spcPct val="0"/>
            </a:spcBef>
            <a:spcAft>
              <a:spcPct val="15000"/>
            </a:spcAft>
            <a:buFont typeface="Arial" panose="020B0604020202020204" pitchFamily="34" charset="0"/>
            <a:buChar char="•"/>
          </a:pPr>
          <a:endParaRPr lang="de-DE"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de-DE" sz="1300" b="0" i="0" kern="1200" dirty="0"/>
            <a:t>Ein Portfolio zeigt Fähigkeiten, Qualifikationen, Erfahrungen oder den Verlauf eines Lernprozesses. </a:t>
          </a:r>
          <a:endParaRPr lang="de-DE" sz="1300" kern="1200" dirty="0"/>
        </a:p>
        <a:p>
          <a:pPr marL="114300" lvl="1" indent="-114300" algn="l" defTabSz="577850">
            <a:lnSpc>
              <a:spcPct val="90000"/>
            </a:lnSpc>
            <a:spcBef>
              <a:spcPct val="0"/>
            </a:spcBef>
            <a:spcAft>
              <a:spcPct val="15000"/>
            </a:spcAft>
            <a:buFont typeface="Arial" panose="020B0604020202020204" pitchFamily="34" charset="0"/>
            <a:buChar char="•"/>
          </a:pPr>
          <a:endParaRPr lang="de-DE"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de-DE" sz="1300" kern="1200" dirty="0"/>
            <a:t>Es zielt also darauf, dass Studierende eine Sammlung ihrer Unterrichtserfahrungen und           -tätigkeiten zusammenstellen, die ihnen später im Berufsalltag helfen.</a:t>
          </a:r>
        </a:p>
      </dsp:txBody>
      <dsp:txXfrm>
        <a:off x="2947535" y="759298"/>
        <a:ext cx="2581791" cy="3605300"/>
      </dsp:txXfrm>
    </dsp:sp>
    <dsp:sp modelId="{28A1750C-1B68-4605-A521-3F958E39D3CF}">
      <dsp:nvSpPr>
        <dsp:cNvPr id="0" name=""/>
        <dsp:cNvSpPr/>
      </dsp:nvSpPr>
      <dsp:spPr>
        <a:xfrm>
          <a:off x="5890777" y="384898"/>
          <a:ext cx="2581791" cy="3744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e-DE" sz="1300" kern="1200" dirty="0"/>
            <a:t>Was soll hinein? </a:t>
          </a:r>
        </a:p>
      </dsp:txBody>
      <dsp:txXfrm>
        <a:off x="5890777" y="384898"/>
        <a:ext cx="2581791" cy="374400"/>
      </dsp:txXfrm>
    </dsp:sp>
    <dsp:sp modelId="{E905B274-52E5-493B-960F-2A942F24EC36}">
      <dsp:nvSpPr>
        <dsp:cNvPr id="0" name=""/>
        <dsp:cNvSpPr/>
      </dsp:nvSpPr>
      <dsp:spPr>
        <a:xfrm>
          <a:off x="5890777" y="759298"/>
          <a:ext cx="2581791" cy="360530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e-DE" sz="1300" kern="1200" dirty="0"/>
            <a:t>Alle schriftlich zu erledigenden Aufgaben: Stundenskizzen, Beobachtungsdokumentationen, schriftliche Unterrichtsentwürfe, tabellarische Auflistung der selbst gehaltenen Stunden bzw. der hospitierten Stunden, Tafelanschriebe, Materialien,  außerunterrichtliche Aktivitäten…</a:t>
          </a:r>
        </a:p>
        <a:p>
          <a:pPr marL="114300" lvl="1" indent="-114300" algn="l" defTabSz="577850">
            <a:lnSpc>
              <a:spcPct val="90000"/>
            </a:lnSpc>
            <a:spcBef>
              <a:spcPct val="0"/>
            </a:spcBef>
            <a:spcAft>
              <a:spcPct val="15000"/>
            </a:spcAft>
            <a:buChar char="•"/>
          </a:pPr>
          <a:endParaRPr lang="de-DE" sz="1300" kern="1200" dirty="0"/>
        </a:p>
        <a:p>
          <a:pPr marL="114300" lvl="1" indent="-114300" algn="l" defTabSz="577850">
            <a:lnSpc>
              <a:spcPct val="90000"/>
            </a:lnSpc>
            <a:spcBef>
              <a:spcPct val="0"/>
            </a:spcBef>
            <a:spcAft>
              <a:spcPct val="15000"/>
            </a:spcAft>
            <a:buChar char="•"/>
          </a:pPr>
          <a:r>
            <a:rPr lang="de-DE" sz="1300" kern="1200" dirty="0"/>
            <a:t>Das betrifft OSP, ISP, PP und den Vorbereitungsdienst </a:t>
          </a:r>
        </a:p>
        <a:p>
          <a:pPr marL="114300" lvl="1" indent="-114300" algn="l" defTabSz="577850">
            <a:lnSpc>
              <a:spcPct val="90000"/>
            </a:lnSpc>
            <a:spcBef>
              <a:spcPct val="0"/>
            </a:spcBef>
            <a:spcAft>
              <a:spcPct val="15000"/>
            </a:spcAft>
            <a:buChar char="•"/>
          </a:pPr>
          <a:endParaRPr lang="de-DE" sz="1300" kern="1200" dirty="0"/>
        </a:p>
        <a:p>
          <a:pPr marL="114300" lvl="1" indent="-114300" algn="l" defTabSz="577850">
            <a:lnSpc>
              <a:spcPct val="90000"/>
            </a:lnSpc>
            <a:spcBef>
              <a:spcPct val="0"/>
            </a:spcBef>
            <a:spcAft>
              <a:spcPct val="15000"/>
            </a:spcAft>
            <a:buChar char="•"/>
          </a:pPr>
          <a:r>
            <a:rPr lang="de-DE" sz="1300" kern="1200" dirty="0"/>
            <a:t>Das Portfolio kann digital oder in Papierform geführt werden</a:t>
          </a:r>
        </a:p>
      </dsp:txBody>
      <dsp:txXfrm>
        <a:off x="5890777" y="759298"/>
        <a:ext cx="2581791" cy="3605300"/>
      </dsp:txXfrm>
    </dsp:sp>
    <dsp:sp modelId="{33F42DDA-4D3B-4272-9D94-2C241E9FDEF7}">
      <dsp:nvSpPr>
        <dsp:cNvPr id="0" name=""/>
        <dsp:cNvSpPr/>
      </dsp:nvSpPr>
      <dsp:spPr>
        <a:xfrm>
          <a:off x="8834019" y="384898"/>
          <a:ext cx="2581791" cy="3744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e-DE" sz="1300" kern="1200"/>
            <a:t>Wer darf es einsehen?</a:t>
          </a:r>
          <a:endParaRPr lang="de-DE" sz="1300" kern="1200" dirty="0"/>
        </a:p>
      </dsp:txBody>
      <dsp:txXfrm>
        <a:off x="8834019" y="384898"/>
        <a:ext cx="2581791" cy="374400"/>
      </dsp:txXfrm>
    </dsp:sp>
    <dsp:sp modelId="{595C1D76-D33C-4FA9-820C-5AB3CD8D5F81}">
      <dsp:nvSpPr>
        <dsp:cNvPr id="0" name=""/>
        <dsp:cNvSpPr/>
      </dsp:nvSpPr>
      <dsp:spPr>
        <a:xfrm>
          <a:off x="8834019" y="759298"/>
          <a:ext cx="2581791" cy="360530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e-DE" sz="1300" kern="1200" dirty="0"/>
            <a:t>Jeder an der Ausbildung Beteiligte hat das Recht, sich das Portfolio vorlegen zu lassen (Lehrende der Hochschule, ABBs, </a:t>
          </a:r>
          <a:r>
            <a:rPr lang="de-DE" sz="1300" kern="1200" dirty="0" err="1"/>
            <a:t>Mentor:innen</a:t>
          </a:r>
          <a:r>
            <a:rPr lang="de-DE" sz="1300" kern="1200" dirty="0"/>
            <a:t>, </a:t>
          </a:r>
          <a:r>
            <a:rPr lang="de-DE" sz="1300" kern="1200" dirty="0" err="1"/>
            <a:t>Ausbilder:innen</a:t>
          </a:r>
          <a:r>
            <a:rPr lang="de-DE" sz="1300" kern="1200" dirty="0"/>
            <a:t> am Seminar)</a:t>
          </a:r>
        </a:p>
        <a:p>
          <a:pPr marL="114300" lvl="1" indent="-114300" algn="l" defTabSz="577850">
            <a:lnSpc>
              <a:spcPct val="90000"/>
            </a:lnSpc>
            <a:spcBef>
              <a:spcPct val="0"/>
            </a:spcBef>
            <a:spcAft>
              <a:spcPct val="15000"/>
            </a:spcAft>
            <a:buChar char="•"/>
          </a:pPr>
          <a:endParaRPr lang="de-DE" sz="1300" kern="1200" dirty="0"/>
        </a:p>
        <a:p>
          <a:pPr marL="114300" lvl="1" indent="-114300" algn="l" defTabSz="577850">
            <a:lnSpc>
              <a:spcPct val="90000"/>
            </a:lnSpc>
            <a:spcBef>
              <a:spcPct val="0"/>
            </a:spcBef>
            <a:spcAft>
              <a:spcPct val="15000"/>
            </a:spcAft>
            <a:buChar char="•"/>
          </a:pPr>
          <a:r>
            <a:rPr lang="de-DE" sz="1300" kern="1200" dirty="0"/>
            <a:t>Sowohl die Dozentinnen und Dozenten der Hochschule als auch die ABBs können Aufgaben für das Schulpraxisportfolio vergeben. Die Aufgabenstellungen sollten dabei  die Unterrichtstätigkeit der Studierenden unterstützen bzw. sollten in einem direkten Zusammenhang mit ihrer professionellen Lernentwicklung stehen. </a:t>
          </a:r>
        </a:p>
        <a:p>
          <a:pPr marL="114300" lvl="1" indent="-114300" algn="l" defTabSz="577850">
            <a:lnSpc>
              <a:spcPct val="90000"/>
            </a:lnSpc>
            <a:spcBef>
              <a:spcPct val="0"/>
            </a:spcBef>
            <a:spcAft>
              <a:spcPct val="15000"/>
            </a:spcAft>
            <a:buChar char="•"/>
          </a:pPr>
          <a:endParaRPr lang="de-DE" sz="1300" kern="1200" dirty="0"/>
        </a:p>
      </dsp:txBody>
      <dsp:txXfrm>
        <a:off x="8834019" y="759298"/>
        <a:ext cx="2581791" cy="360530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016A417-8E73-427E-A0F3-6BBD3B5791EC}" type="datetimeFigureOut">
              <a:rPr lang="de-DE" smtClean="0"/>
              <a:t>26.09.25</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48FBE88-3C37-4A67-BEB5-628FC0D83D0F}" type="slidenum">
              <a:rPr lang="de-DE" smtClean="0"/>
              <a:t>‹Nr.›</a:t>
            </a:fld>
            <a:endParaRPr lang="de-DE"/>
          </a:p>
        </p:txBody>
      </p:sp>
    </p:spTree>
    <p:extLst>
      <p:ext uri="{BB962C8B-B14F-4D97-AF65-F5344CB8AC3E}">
        <p14:creationId xmlns:p14="http://schemas.microsoft.com/office/powerpoint/2010/main" val="290073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27D03-F318-4F97-8DC9-5CDB8F46C52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9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Ansprechpartnerin OSP Sek</a:t>
            </a:r>
            <a:r>
              <a:rPr lang="de-DE" baseline="0" dirty="0"/>
              <a:t> I</a:t>
            </a:r>
            <a:r>
              <a:rPr lang="de-DE" dirty="0"/>
              <a:t>: Dr. Sibylle Jäger sowie im Sekretariat Fr. Schneider-Eckert</a:t>
            </a:r>
          </a:p>
        </p:txBody>
      </p:sp>
      <p:sp>
        <p:nvSpPr>
          <p:cNvPr id="4" name="Foliennummernplatzhalter 3"/>
          <p:cNvSpPr>
            <a:spLocks noGrp="1"/>
          </p:cNvSpPr>
          <p:nvPr>
            <p:ph type="sldNum" sz="quarter" idx="10"/>
          </p:nvPr>
        </p:nvSpPr>
        <p:spPr/>
        <p:txBody>
          <a:bodyPr/>
          <a:lstStyle/>
          <a:p>
            <a:fld id="{82F67AE4-B6DB-4ED0-B78C-5E4ACC5D0E08}" type="slidenum">
              <a:rPr lang="de-DE" smtClean="0"/>
              <a:t>10</a:t>
            </a:fld>
            <a:endParaRPr lang="de-DE"/>
          </a:p>
        </p:txBody>
      </p:sp>
    </p:spTree>
    <p:extLst>
      <p:ext uri="{BB962C8B-B14F-4D97-AF65-F5344CB8AC3E}">
        <p14:creationId xmlns:p14="http://schemas.microsoft.com/office/powerpoint/2010/main" val="165727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FBE88-3C37-4A67-BEB5-628FC0D83D0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068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09638">
              <a:spcBef>
                <a:spcPct val="30000"/>
              </a:spcBef>
              <a:defRPr sz="1200">
                <a:solidFill>
                  <a:schemeClr val="tx1"/>
                </a:solidFill>
                <a:latin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D3A99-434A-4F40-B1B9-D7E7B0855354}" type="slidenum">
              <a:rPr lang="de-DE" altLang="de-DE" smtClean="0"/>
              <a:pPr>
                <a:spcBef>
                  <a:spcPct val="0"/>
                </a:spcBef>
              </a:pPr>
              <a:t>12</a:t>
            </a:fld>
            <a:endParaRPr lang="de-DE" altLang="de-DE"/>
          </a:p>
        </p:txBody>
      </p:sp>
      <p:sp>
        <p:nvSpPr>
          <p:cNvPr id="25603" name="Rectangle 1"/>
          <p:cNvSpPr>
            <a:spLocks noGrp="1" noRot="1" noChangeAspect="1" noChangeArrowheads="1" noTextEdit="1"/>
          </p:cNvSpPr>
          <p:nvPr>
            <p:ph type="sldImg"/>
          </p:nvPr>
        </p:nvSpPr>
        <p:spPr>
          <a:xfrm>
            <a:off x="-538163" y="884238"/>
            <a:ext cx="7754938" cy="4362450"/>
          </a:xfrm>
          <a:solidFill>
            <a:srgbClr val="FFFFFF"/>
          </a:solidFill>
          <a:ln/>
        </p:spPr>
      </p:sp>
      <p:sp>
        <p:nvSpPr>
          <p:cNvPr id="25604" name="Rectangle 2"/>
          <p:cNvSpPr>
            <a:spLocks noGrp="1" noChangeArrowheads="1"/>
          </p:cNvSpPr>
          <p:nvPr>
            <p:ph type="body" idx="1"/>
          </p:nvPr>
        </p:nvSpPr>
        <p:spPr>
          <a:xfrm>
            <a:off x="667549" y="5526576"/>
            <a:ext cx="5341955" cy="5234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e-DE" altLang="de-DE" dirty="0">
                <a:latin typeface="Arial" panose="020B0604020202020204" pitchFamily="34" charset="0"/>
              </a:rPr>
              <a:t>an Schule vorzuzeigen </a:t>
            </a:r>
          </a:p>
        </p:txBody>
      </p:sp>
    </p:spTree>
    <p:extLst>
      <p:ext uri="{BB962C8B-B14F-4D97-AF65-F5344CB8AC3E}">
        <p14:creationId xmlns:p14="http://schemas.microsoft.com/office/powerpoint/2010/main" val="69968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2F67AE4-B6DB-4ED0-B78C-5E4ACC5D0E08}" type="slidenum">
              <a:rPr lang="de-DE" smtClean="0"/>
              <a:t>13</a:t>
            </a:fld>
            <a:endParaRPr lang="de-DE"/>
          </a:p>
        </p:txBody>
      </p:sp>
    </p:spTree>
    <p:extLst>
      <p:ext uri="{BB962C8B-B14F-4D97-AF65-F5344CB8AC3E}">
        <p14:creationId xmlns:p14="http://schemas.microsoft.com/office/powerpoint/2010/main" val="162209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27D03-F318-4F97-8DC9-5CDB8F46C52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86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09638">
              <a:spcBef>
                <a:spcPct val="30000"/>
              </a:spcBef>
              <a:defRPr sz="1200">
                <a:solidFill>
                  <a:schemeClr val="tx1"/>
                </a:solidFill>
                <a:latin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5EF6C6-00FC-4F91-B6BB-D21F2BC5041E}" type="slidenum">
              <a:rPr lang="de-DE" altLang="de-DE" smtClean="0"/>
              <a:pPr>
                <a:spcBef>
                  <a:spcPct val="0"/>
                </a:spcBef>
              </a:pPr>
              <a:t>3</a:t>
            </a:fld>
            <a:endParaRPr lang="de-DE" altLang="de-DE"/>
          </a:p>
        </p:txBody>
      </p:sp>
      <p:sp>
        <p:nvSpPr>
          <p:cNvPr id="17411" name="Rectangle 1"/>
          <p:cNvSpPr>
            <a:spLocks noGrp="1" noRot="1" noChangeAspect="1" noChangeArrowheads="1" noTextEdit="1"/>
          </p:cNvSpPr>
          <p:nvPr>
            <p:ph type="sldImg"/>
          </p:nvPr>
        </p:nvSpPr>
        <p:spPr>
          <a:xfrm>
            <a:off x="-538163" y="884238"/>
            <a:ext cx="7754938" cy="4362450"/>
          </a:xfrm>
          <a:solidFill>
            <a:srgbClr val="FFFFFF"/>
          </a:solidFill>
          <a:ln/>
        </p:spPr>
      </p:sp>
      <p:sp>
        <p:nvSpPr>
          <p:cNvPr id="17412" name="Rectangle 2"/>
          <p:cNvSpPr>
            <a:spLocks noGrp="1" noChangeArrowheads="1"/>
          </p:cNvSpPr>
          <p:nvPr>
            <p:ph type="body" idx="1"/>
          </p:nvPr>
        </p:nvSpPr>
        <p:spPr>
          <a:xfrm>
            <a:off x="667549" y="5526576"/>
            <a:ext cx="5341955" cy="5234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Öffnungszeiten Sekretariat:</a:t>
            </a:r>
            <a:r>
              <a:rPr lang="de-DE" baseline="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Mo und Mi 9:30 – 11:30 Uhr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Di, Do und Fr 9:30 – 10:30 Uhr und nach Voranmeldung</a:t>
            </a:r>
            <a:br>
              <a:rPr lang="de-DE" dirty="0">
                <a:effectLst/>
              </a:rPr>
            </a:br>
            <a:r>
              <a:rPr lang="de-DE" dirty="0">
                <a:effectLst/>
              </a:rPr>
              <a:t>(telefonisch oder per E-Mail)</a:t>
            </a:r>
          </a:p>
          <a:p>
            <a:endParaRPr lang="de-DE" altLang="de-DE" dirty="0">
              <a:latin typeface="Arial" panose="020B0604020202020204" pitchFamily="34" charset="0"/>
            </a:endParaRPr>
          </a:p>
        </p:txBody>
      </p:sp>
    </p:spTree>
    <p:extLst>
      <p:ext uri="{BB962C8B-B14F-4D97-AF65-F5344CB8AC3E}">
        <p14:creationId xmlns:p14="http://schemas.microsoft.com/office/powerpoint/2010/main" val="373470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09638">
              <a:spcBef>
                <a:spcPct val="30000"/>
              </a:spcBef>
              <a:defRPr sz="1200">
                <a:solidFill>
                  <a:schemeClr val="tx1"/>
                </a:solidFill>
                <a:latin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729D40-B5DC-42D7-989D-6C6B8CE759C7}" type="slidenum">
              <a:rPr lang="de-DE" altLang="de-DE" smtClean="0"/>
              <a:pPr>
                <a:spcBef>
                  <a:spcPct val="0"/>
                </a:spcBef>
              </a:pPr>
              <a:t>4</a:t>
            </a:fld>
            <a:endParaRPr lang="de-DE" altLang="de-DE"/>
          </a:p>
        </p:txBody>
      </p:sp>
      <p:sp>
        <p:nvSpPr>
          <p:cNvPr id="7171" name="Rectangle 1"/>
          <p:cNvSpPr>
            <a:spLocks noGrp="1" noRot="1" noChangeAspect="1" noChangeArrowheads="1" noTextEdit="1"/>
          </p:cNvSpPr>
          <p:nvPr>
            <p:ph type="sldImg"/>
          </p:nvPr>
        </p:nvSpPr>
        <p:spPr>
          <a:xfrm>
            <a:off x="-534988" y="884238"/>
            <a:ext cx="7747001" cy="4359275"/>
          </a:xfrm>
          <a:solidFill>
            <a:srgbClr val="FFFFFF"/>
          </a:solidFill>
          <a:ln/>
        </p:spPr>
      </p:sp>
      <p:sp>
        <p:nvSpPr>
          <p:cNvPr id="7172" name="Rectangle 2"/>
          <p:cNvSpPr>
            <a:spLocks noGrp="1" noChangeArrowheads="1"/>
          </p:cNvSpPr>
          <p:nvPr>
            <p:ph type="body" idx="1"/>
          </p:nvPr>
        </p:nvSpPr>
        <p:spPr>
          <a:xfrm>
            <a:off x="667549" y="5526577"/>
            <a:ext cx="5341955" cy="513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150000"/>
              </a:lnSpc>
              <a:spcBef>
                <a:spcPts val="0"/>
              </a:spcBef>
              <a:buNone/>
            </a:pPr>
            <a:r>
              <a:rPr lang="de-DE" sz="1200" dirty="0">
                <a:latin typeface="+mn-lt"/>
              </a:rPr>
              <a:t>Das Studium an der PH zeichnet sich aus durch Praxisnähe. Die drei Praktikumsphasen bieten Ihnen hierzu einen wichtigen Einblick</a:t>
            </a:r>
            <a:r>
              <a:rPr lang="de-DE" sz="1200" baseline="0" dirty="0">
                <a:latin typeface="+mn-lt"/>
              </a:rPr>
              <a:t> in Ihren späteren Beruf</a:t>
            </a:r>
          </a:p>
          <a:p>
            <a:pPr>
              <a:lnSpc>
                <a:spcPct val="150000"/>
              </a:lnSpc>
              <a:spcBef>
                <a:spcPts val="0"/>
              </a:spcBef>
              <a:buNone/>
            </a:pPr>
            <a:endParaRPr lang="de-DE" sz="1200" baseline="0" dirty="0">
              <a:latin typeface="+mn-lt"/>
            </a:endParaRPr>
          </a:p>
          <a:p>
            <a:pPr>
              <a:lnSpc>
                <a:spcPct val="150000"/>
              </a:lnSpc>
              <a:spcBef>
                <a:spcPts val="0"/>
              </a:spcBef>
              <a:buNone/>
            </a:pPr>
            <a:r>
              <a:rPr lang="de-DE" sz="1200" dirty="0">
                <a:latin typeface="+mn-lt"/>
              </a:rPr>
              <a:t>Alle Praktika …</a:t>
            </a:r>
          </a:p>
          <a:p>
            <a:pPr indent="-475082">
              <a:lnSpc>
                <a:spcPct val="150000"/>
              </a:lnSpc>
              <a:spcBef>
                <a:spcPts val="0"/>
              </a:spcBef>
              <a:buFont typeface="Arial" panose="020B0604020202020204" pitchFamily="34" charset="0"/>
              <a:buChar char="•"/>
            </a:pPr>
            <a:r>
              <a:rPr lang="de-DE" sz="1200" dirty="0">
                <a:latin typeface="+mn-lt"/>
              </a:rPr>
              <a:t>… bieten wertvolle Erfahrungen. </a:t>
            </a:r>
          </a:p>
          <a:p>
            <a:pPr indent="-475082">
              <a:lnSpc>
                <a:spcPct val="150000"/>
              </a:lnSpc>
              <a:spcBef>
                <a:spcPts val="0"/>
              </a:spcBef>
              <a:buFont typeface="Arial" panose="020B0604020202020204" pitchFamily="34" charset="0"/>
              <a:buChar char="•"/>
            </a:pPr>
            <a:r>
              <a:rPr lang="de-DE" sz="1200" dirty="0">
                <a:latin typeface="+mn-lt"/>
              </a:rPr>
              <a:t>… können Entscheidungen für den Studiengang bestärken oder</a:t>
            </a:r>
            <a:r>
              <a:rPr lang="de-DE" sz="1200" baseline="0" dirty="0">
                <a:latin typeface="+mn-lt"/>
              </a:rPr>
              <a:t> </a:t>
            </a:r>
            <a:r>
              <a:rPr lang="de-DE" sz="1200" dirty="0">
                <a:latin typeface="+mn-lt"/>
              </a:rPr>
              <a:t>Zweifel aufkommen lassen.</a:t>
            </a:r>
          </a:p>
          <a:p>
            <a:pPr indent="-475082">
              <a:lnSpc>
                <a:spcPct val="150000"/>
              </a:lnSpc>
              <a:spcBef>
                <a:spcPts val="0"/>
              </a:spcBef>
              <a:buFont typeface="Arial" panose="020B0604020202020204" pitchFamily="34" charset="0"/>
              <a:buChar char="•"/>
            </a:pPr>
            <a:endParaRPr lang="de-DE" sz="1200" dirty="0">
              <a:latin typeface="+mn-lt"/>
            </a:endParaRPr>
          </a:p>
          <a:p>
            <a:pPr indent="-475082">
              <a:lnSpc>
                <a:spcPct val="150000"/>
              </a:lnSpc>
              <a:spcBef>
                <a:spcPts val="0"/>
              </a:spcBef>
              <a:buFont typeface="Arial" panose="020B0604020202020204" pitchFamily="34" charset="0"/>
              <a:buChar char="•"/>
            </a:pPr>
            <a:endParaRPr lang="de-DE" sz="1200" dirty="0">
              <a:latin typeface="+mn-lt"/>
            </a:endParaRPr>
          </a:p>
          <a:p>
            <a:pPr marL="171450" indent="-171450">
              <a:lnSpc>
                <a:spcPct val="150000"/>
              </a:lnSpc>
              <a:spcBef>
                <a:spcPts val="0"/>
              </a:spcBef>
              <a:buFont typeface="Arial" panose="020B0604020202020204" pitchFamily="34" charset="0"/>
              <a:buChar char="•"/>
            </a:pPr>
            <a:r>
              <a:rPr lang="de-DE" sz="1200" dirty="0">
                <a:latin typeface="+mn-lt"/>
              </a:rPr>
              <a:t>OSP:</a:t>
            </a:r>
            <a:r>
              <a:rPr lang="de-DE" sz="1200" baseline="0" dirty="0">
                <a:latin typeface="+mn-lt"/>
              </a:rPr>
              <a:t> wird 3 Wochen lang  in Ihrem Stufenschwerpunkt erbracht </a:t>
            </a:r>
          </a:p>
          <a:p>
            <a:pPr marL="628650" lvl="1" indent="-171450">
              <a:lnSpc>
                <a:spcPct val="150000"/>
              </a:lnSpc>
              <a:spcBef>
                <a:spcPts val="0"/>
              </a:spcBef>
              <a:buFont typeface="Arial" panose="020B0604020202020204" pitchFamily="34" charset="0"/>
              <a:buChar char="•"/>
            </a:pPr>
            <a:r>
              <a:rPr lang="de-DE" sz="1200" baseline="0" dirty="0">
                <a:latin typeface="+mn-lt"/>
              </a:rPr>
              <a:t>(kann auch im Ausland erfolgen)</a:t>
            </a:r>
            <a:endParaRPr lang="de-DE" sz="1200" dirty="0">
              <a:latin typeface="+mn-lt"/>
            </a:endParaRPr>
          </a:p>
          <a:p>
            <a:pPr marL="171450" indent="-171450">
              <a:lnSpc>
                <a:spcPct val="150000"/>
              </a:lnSpc>
              <a:spcBef>
                <a:spcPts val="0"/>
              </a:spcBef>
              <a:buFont typeface="Arial" panose="020B0604020202020204" pitchFamily="34" charset="0"/>
              <a:buChar char="•"/>
            </a:pPr>
            <a:r>
              <a:rPr lang="de-DE" sz="1200" dirty="0">
                <a:latin typeface="+mn-lt"/>
              </a:rPr>
              <a:t>ISP: ein Semester an einer Ausbildungsschule. Dabei</a:t>
            </a:r>
            <a:r>
              <a:rPr lang="de-DE" sz="1200" baseline="0" dirty="0">
                <a:latin typeface="+mn-lt"/>
              </a:rPr>
              <a:t> sammeln Sie </a:t>
            </a:r>
          </a:p>
          <a:p>
            <a:pPr marL="628650" lvl="1" indent="-171450">
              <a:lnSpc>
                <a:spcPct val="150000"/>
              </a:lnSpc>
              <a:spcBef>
                <a:spcPts val="0"/>
              </a:spcBef>
              <a:buFont typeface="Arial" panose="020B0604020202020204" pitchFamily="34" charset="0"/>
              <a:buChar char="•"/>
            </a:pPr>
            <a:r>
              <a:rPr lang="de-DE" sz="1200" baseline="0" dirty="0">
                <a:latin typeface="+mn-lt"/>
              </a:rPr>
              <a:t>Unterrichtserfahrung in Ihren studierten Fächern</a:t>
            </a:r>
            <a:endParaRPr lang="de-DE" sz="1200" dirty="0">
              <a:latin typeface="+mn-lt"/>
            </a:endParaRPr>
          </a:p>
          <a:p>
            <a:pPr marL="171450" indent="-171450">
              <a:lnSpc>
                <a:spcPct val="150000"/>
              </a:lnSpc>
              <a:spcBef>
                <a:spcPts val="0"/>
              </a:spcBef>
              <a:buFont typeface="Arial" panose="020B0604020202020204" pitchFamily="34" charset="0"/>
              <a:buChar char="•"/>
            </a:pPr>
            <a:r>
              <a:rPr lang="de-DE" sz="1200" dirty="0">
                <a:latin typeface="+mn-lt"/>
              </a:rPr>
              <a:t>PP: dient zur</a:t>
            </a:r>
            <a:r>
              <a:rPr lang="de-DE" sz="1200" baseline="0" dirty="0">
                <a:latin typeface="+mn-lt"/>
              </a:rPr>
              <a:t> Vertiefung einer fachdidaktischen/ erziehungswissenschaftlichen </a:t>
            </a:r>
          </a:p>
          <a:p>
            <a:pPr marL="628650" lvl="1" indent="-171450">
              <a:lnSpc>
                <a:spcPct val="150000"/>
              </a:lnSpc>
              <a:spcBef>
                <a:spcPts val="0"/>
              </a:spcBef>
              <a:buFont typeface="Arial" panose="020B0604020202020204" pitchFamily="34" charset="0"/>
              <a:buChar char="•"/>
            </a:pPr>
            <a:r>
              <a:rPr lang="de-DE" sz="1200" baseline="0" dirty="0">
                <a:latin typeface="+mn-lt"/>
              </a:rPr>
              <a:t>Fragestellung (3 Wochen) (Kann auch im Ausland absolviert werden)</a:t>
            </a:r>
            <a:endParaRPr lang="de-DE" sz="1200" dirty="0">
              <a:latin typeface="+mn-lt"/>
            </a:endParaRPr>
          </a:p>
          <a:p>
            <a:endParaRPr lang="de-DE" altLang="de-DE" dirty="0">
              <a:latin typeface="Arial" panose="020B0604020202020204" pitchFamily="34" charset="0"/>
            </a:endParaRPr>
          </a:p>
        </p:txBody>
      </p:sp>
    </p:spTree>
    <p:extLst>
      <p:ext uri="{BB962C8B-B14F-4D97-AF65-F5344CB8AC3E}">
        <p14:creationId xmlns:p14="http://schemas.microsoft.com/office/powerpoint/2010/main" val="219284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Seminare finden (in der Regel) freitags statt!</a:t>
            </a:r>
          </a:p>
        </p:txBody>
      </p:sp>
      <p:sp>
        <p:nvSpPr>
          <p:cNvPr id="4" name="Foliennummernplatzhalter 3"/>
          <p:cNvSpPr>
            <a:spLocks noGrp="1"/>
          </p:cNvSpPr>
          <p:nvPr>
            <p:ph type="sldNum" sz="quarter" idx="10"/>
          </p:nvPr>
        </p:nvSpPr>
        <p:spPr/>
        <p:txBody>
          <a:bodyPr/>
          <a:lstStyle/>
          <a:p>
            <a:fld id="{82F67AE4-B6DB-4ED0-B78C-5E4ACC5D0E08}" type="slidenum">
              <a:rPr lang="de-DE" smtClean="0"/>
              <a:t>5</a:t>
            </a:fld>
            <a:endParaRPr lang="de-DE"/>
          </a:p>
        </p:txBody>
      </p:sp>
    </p:spTree>
    <p:extLst>
      <p:ext uri="{BB962C8B-B14F-4D97-AF65-F5344CB8AC3E}">
        <p14:creationId xmlns:p14="http://schemas.microsoft.com/office/powerpoint/2010/main" val="50560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Ziel</a:t>
            </a:r>
            <a:r>
              <a:rPr lang="de-DE" baseline="0" dirty="0">
                <a:effectLst/>
              </a:rPr>
              <a:t> des OSP: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effectLst/>
              </a:rPr>
              <a:t>Perspektivwechsel vom Schüler zum Lehrenden erfahren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effectLst/>
              </a:rPr>
              <a:t>Schulalltag „von der anderen Seite“ kennenlernen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effectLst/>
              </a:rPr>
              <a:t>Aufgaben und Belastungen der schulischen Lehrkräfte kennenlernen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effectLst/>
              </a:rPr>
              <a:t>Erste Unterrichtsversuche planen und durchführen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effectLst/>
              </a:rPr>
              <a:t>Unterricht analysieren und reflektieren lernen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effectLst/>
              </a:rPr>
              <a:t>Vergleich der eigenen Belastbarkeit sowie des eigenen Engagements für Ihren zukünftigen Beruf mit ihren bisherigen Vorstellungen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Zeitpunkt: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15 zusammenhängende Tage im Zeitraum vom </a:t>
            </a:r>
            <a:r>
              <a:rPr lang="de-DE" sz="1200" b="0" i="0" kern="1200" dirty="0">
                <a:solidFill>
                  <a:schemeClr val="tx1"/>
                </a:solidFill>
                <a:effectLst/>
                <a:latin typeface="+mn-lt"/>
                <a:ea typeface="+mn-ea"/>
                <a:cs typeface="+mn-cs"/>
              </a:rPr>
              <a:t>09.02.26 – 27.03.26 (nach WS 25/26) bzw. 14.09.26 – 09.10.26 (nach </a:t>
            </a:r>
            <a:r>
              <a:rPr lang="de-DE" sz="1200" b="0" i="0" kern="1200" dirty="0" err="1">
                <a:solidFill>
                  <a:schemeClr val="tx1"/>
                </a:solidFill>
                <a:effectLst/>
                <a:latin typeface="+mn-lt"/>
                <a:ea typeface="+mn-ea"/>
                <a:cs typeface="+mn-cs"/>
              </a:rPr>
              <a:t>SoSe</a:t>
            </a:r>
            <a:r>
              <a:rPr lang="de-DE" sz="1200" b="0" i="0" kern="1200" dirty="0">
                <a:solidFill>
                  <a:schemeClr val="tx1"/>
                </a:solidFill>
                <a:effectLst/>
                <a:latin typeface="+mn-lt"/>
                <a:ea typeface="+mn-ea"/>
                <a:cs typeface="+mn-cs"/>
              </a:rPr>
              <a:t>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Krankheit: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Praktikum kann nicht anerkannt</a:t>
            </a:r>
            <a:r>
              <a:rPr lang="de-DE" baseline="0" dirty="0">
                <a:effectLst/>
              </a:rPr>
              <a:t> werden, wenn eine Unterbrechung von mehr als 2 Tagen erfolgt. Möglicherweise können versäumte Tage aber eventuell nachgeholt werden. Krankmeldung an die Schule und das Amt für schulpraktische Studien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effectLst/>
              </a:rPr>
              <a:t>Wiederholbarkeit.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effectLst/>
              </a:rPr>
              <a:t>Das Praktikum kann einmal wiederholt werden.</a:t>
            </a:r>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Portfolio:</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Vom 1.Semester an führen Sie ein Portfolio über Ihre schulpraktischen Erfahrungen, Aktivitäten und Probleme – das führen Sie</a:t>
            </a:r>
            <a:r>
              <a:rPr lang="de-DE" baseline="0" dirty="0">
                <a:effectLst/>
              </a:rPr>
              <a:t> auch selbstständig während des OSP weiter. Das Portfolio muss von Ihnen vorgelegt werden und dient als Diskussions- und Reflexionsgrundlage. Eine Bewertung ist nicht vorgesehen. </a:t>
            </a:r>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effectLst/>
            </a:endParaRPr>
          </a:p>
          <a:p>
            <a:endParaRPr lang="de-DE" dirty="0"/>
          </a:p>
          <a:p>
            <a:r>
              <a:rPr lang="de-DE" b="1" dirty="0"/>
              <a:t>Aber an welcher Schule</a:t>
            </a:r>
            <a:r>
              <a:rPr lang="de-DE" b="1" baseline="0" dirty="0"/>
              <a:t> mache ich nun mein OSP?</a:t>
            </a:r>
            <a:endParaRPr lang="de-DE" b="1" dirty="0"/>
          </a:p>
        </p:txBody>
      </p:sp>
      <p:sp>
        <p:nvSpPr>
          <p:cNvPr id="4" name="Foliennummernplatzhalter 3"/>
          <p:cNvSpPr>
            <a:spLocks noGrp="1"/>
          </p:cNvSpPr>
          <p:nvPr>
            <p:ph type="sldNum" sz="quarter" idx="10"/>
          </p:nvPr>
        </p:nvSpPr>
        <p:spPr/>
        <p:txBody>
          <a:bodyPr/>
          <a:lstStyle/>
          <a:p>
            <a:fld id="{82F67AE4-B6DB-4ED0-B78C-5E4ACC5D0E08}" type="slidenum">
              <a:rPr lang="de-DE" smtClean="0"/>
              <a:t>6</a:t>
            </a:fld>
            <a:endParaRPr lang="de-DE"/>
          </a:p>
        </p:txBody>
      </p:sp>
    </p:spTree>
    <p:extLst>
      <p:ext uri="{BB962C8B-B14F-4D97-AF65-F5344CB8AC3E}">
        <p14:creationId xmlns:p14="http://schemas.microsoft.com/office/powerpoint/2010/main" val="431345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ffectLst/>
              </a:rPr>
              <a:t>Eine Liste mit den Ausbildungsschulen</a:t>
            </a:r>
            <a:r>
              <a:rPr lang="de-DE" baseline="0" dirty="0">
                <a:effectLst/>
              </a:rPr>
              <a:t> für das ISP finden Sie auf der Homepage – diese dann bitte umgehen. </a:t>
            </a:r>
            <a:endParaRPr lang="de-DE" dirty="0">
              <a:effectLst/>
            </a:endParaRPr>
          </a:p>
        </p:txBody>
      </p:sp>
      <p:sp>
        <p:nvSpPr>
          <p:cNvPr id="4" name="Foliennummernplatzhalter 3"/>
          <p:cNvSpPr>
            <a:spLocks noGrp="1"/>
          </p:cNvSpPr>
          <p:nvPr>
            <p:ph type="sldNum" sz="quarter" idx="10"/>
          </p:nvPr>
        </p:nvSpPr>
        <p:spPr/>
        <p:txBody>
          <a:bodyPr/>
          <a:lstStyle/>
          <a:p>
            <a:fld id="{82F67AE4-B6DB-4ED0-B78C-5E4ACC5D0E08}" type="slidenum">
              <a:rPr lang="de-DE" smtClean="0"/>
              <a:t>7</a:t>
            </a:fld>
            <a:endParaRPr lang="de-DE"/>
          </a:p>
        </p:txBody>
      </p:sp>
    </p:spTree>
    <p:extLst>
      <p:ext uri="{BB962C8B-B14F-4D97-AF65-F5344CB8AC3E}">
        <p14:creationId xmlns:p14="http://schemas.microsoft.com/office/powerpoint/2010/main" val="2890435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Der </a:t>
            </a:r>
            <a:r>
              <a:rPr lang="de-DE" dirty="0" err="1"/>
              <a:t>Moodle</a:t>
            </a:r>
            <a:r>
              <a:rPr lang="de-DE" dirty="0"/>
              <a:t>-Kurs ist geöffnet ab 14.10. bis 15.1.</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Bitte tragen Sie sich alle zunächst in diesen </a:t>
            </a:r>
            <a:r>
              <a:rPr lang="de-DE" dirty="0" err="1"/>
              <a:t>Moodle</a:t>
            </a:r>
            <a:r>
              <a:rPr lang="de-DE" dirty="0"/>
              <a:t>-Kurs ein an. Dort finden Sie alle Informationen zum OSP.</a:t>
            </a:r>
          </a:p>
          <a:p>
            <a:pPr marL="171450" indent="-171450">
              <a:buFont typeface="Arial" panose="020B0604020202020204" pitchFamily="34" charset="0"/>
              <a:buChar char="•"/>
            </a:pPr>
            <a:r>
              <a:rPr lang="de-DE" dirty="0"/>
              <a:t>In einem zweiten Schritt, wenn Sie Ihre Schule gefunden haben, finden Sie in</a:t>
            </a:r>
            <a:r>
              <a:rPr lang="de-DE" baseline="0" dirty="0"/>
              <a:t> diesem </a:t>
            </a:r>
            <a:r>
              <a:rPr lang="de-DE" baseline="0" dirty="0" err="1"/>
              <a:t>Moodle</a:t>
            </a:r>
            <a:r>
              <a:rPr lang="de-DE" baseline="0" dirty="0"/>
              <a:t>-Kurs eine verbindliche Anmeldung zum OSP. Diese müssen Sie in </a:t>
            </a:r>
            <a:r>
              <a:rPr lang="de-DE" baseline="0" dirty="0" err="1"/>
              <a:t>Moodle</a:t>
            </a:r>
            <a:r>
              <a:rPr lang="de-DE" baseline="0" dirty="0"/>
              <a:t> mit der Angabe Ihrer Schuldaten ausfüllen. Erst dann sind Sie verbindlich zum OSP angemeldet.</a:t>
            </a:r>
            <a:endParaRPr lang="de-DE" dirty="0"/>
          </a:p>
        </p:txBody>
      </p:sp>
      <p:sp>
        <p:nvSpPr>
          <p:cNvPr id="4" name="Foliennummernplatzhalter 3"/>
          <p:cNvSpPr>
            <a:spLocks noGrp="1"/>
          </p:cNvSpPr>
          <p:nvPr>
            <p:ph type="sldNum" sz="quarter" idx="10"/>
          </p:nvPr>
        </p:nvSpPr>
        <p:spPr/>
        <p:txBody>
          <a:bodyPr/>
          <a:lstStyle/>
          <a:p>
            <a:fld id="{82F67AE4-B6DB-4ED0-B78C-5E4ACC5D0E08}" type="slidenum">
              <a:rPr lang="de-DE" smtClean="0"/>
              <a:t>8</a:t>
            </a:fld>
            <a:endParaRPr lang="de-DE"/>
          </a:p>
        </p:txBody>
      </p:sp>
    </p:spTree>
    <p:extLst>
      <p:ext uri="{BB962C8B-B14F-4D97-AF65-F5344CB8AC3E}">
        <p14:creationId xmlns:p14="http://schemas.microsoft.com/office/powerpoint/2010/main" val="210942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09638">
              <a:spcBef>
                <a:spcPct val="30000"/>
              </a:spcBef>
              <a:defRPr sz="1200">
                <a:solidFill>
                  <a:schemeClr val="tx1"/>
                </a:solidFill>
                <a:latin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D3A99-434A-4F40-B1B9-D7E7B0855354}" type="slidenum">
              <a:rPr lang="de-DE" altLang="de-DE" smtClean="0"/>
              <a:pPr>
                <a:spcBef>
                  <a:spcPct val="0"/>
                </a:spcBef>
              </a:pPr>
              <a:t>9</a:t>
            </a:fld>
            <a:endParaRPr lang="de-DE" altLang="de-DE"/>
          </a:p>
        </p:txBody>
      </p:sp>
      <p:sp>
        <p:nvSpPr>
          <p:cNvPr id="25603" name="Rectangle 1"/>
          <p:cNvSpPr>
            <a:spLocks noGrp="1" noRot="1" noChangeAspect="1" noChangeArrowheads="1" noTextEdit="1"/>
          </p:cNvSpPr>
          <p:nvPr>
            <p:ph type="sldImg"/>
          </p:nvPr>
        </p:nvSpPr>
        <p:spPr>
          <a:xfrm>
            <a:off x="-538163" y="884238"/>
            <a:ext cx="7754938" cy="4362450"/>
          </a:xfrm>
          <a:solidFill>
            <a:srgbClr val="FFFFFF"/>
          </a:solidFill>
          <a:ln/>
        </p:spPr>
      </p:sp>
      <p:sp>
        <p:nvSpPr>
          <p:cNvPr id="25604" name="Rectangle 2"/>
          <p:cNvSpPr>
            <a:spLocks noGrp="1" noChangeArrowheads="1"/>
          </p:cNvSpPr>
          <p:nvPr>
            <p:ph type="body" idx="1"/>
          </p:nvPr>
        </p:nvSpPr>
        <p:spPr>
          <a:xfrm>
            <a:off x="667549" y="5526576"/>
            <a:ext cx="5341955" cy="5234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275302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WA">
    <p:spTree>
      <p:nvGrpSpPr>
        <p:cNvPr id="1" name=""/>
        <p:cNvGrpSpPr/>
        <p:nvPr/>
      </p:nvGrpSpPr>
      <p:grpSpPr>
        <a:xfrm>
          <a:off x="0" y="0"/>
          <a:ext cx="0" cy="0"/>
          <a:chOff x="0" y="0"/>
          <a:chExt cx="0" cy="0"/>
        </a:xfrm>
      </p:grpSpPr>
      <p:sp>
        <p:nvSpPr>
          <p:cNvPr id="7" name="Rechteck 6"/>
          <p:cNvSpPr/>
          <p:nvPr/>
        </p:nvSpPr>
        <p:spPr>
          <a:xfrm>
            <a:off x="-8099" y="126761"/>
            <a:ext cx="12200100" cy="10152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12"/>
          </a:p>
        </p:txBody>
      </p:sp>
      <p:sp>
        <p:nvSpPr>
          <p:cNvPr id="9" name="Inhaltsplatzhalter 8"/>
          <p:cNvSpPr>
            <a:spLocks noGrp="1"/>
          </p:cNvSpPr>
          <p:nvPr>
            <p:ph sz="quarter" idx="13" hasCustomPrompt="1"/>
          </p:nvPr>
        </p:nvSpPr>
        <p:spPr>
          <a:xfrm>
            <a:off x="613842" y="387408"/>
            <a:ext cx="9734551" cy="637190"/>
          </a:xfrm>
          <a:prstGeom prst="rect">
            <a:avLst/>
          </a:prstGeom>
        </p:spPr>
        <p:txBody>
          <a:bodyPr/>
          <a:lstStyle>
            <a:lvl1pPr marL="0" indent="0">
              <a:buNone/>
              <a:defRPr sz="3300">
                <a:solidFill>
                  <a:schemeClr val="bg1"/>
                </a:solidFill>
              </a:defRPr>
            </a:lvl1pPr>
          </a:lstStyle>
          <a:p>
            <a:pPr lvl="0"/>
            <a:r>
              <a:rPr lang="de-DE" dirty="0"/>
              <a:t>ÜBRSCHRIFT</a:t>
            </a:r>
          </a:p>
        </p:txBody>
      </p:sp>
      <p:sp>
        <p:nvSpPr>
          <p:cNvPr id="10" name="Datumsplatzhalter 9"/>
          <p:cNvSpPr>
            <a:spLocks noGrp="1"/>
          </p:cNvSpPr>
          <p:nvPr>
            <p:ph type="dt" sz="half" idx="14"/>
          </p:nvPr>
        </p:nvSpPr>
        <p:spPr>
          <a:xfrm>
            <a:off x="320513" y="6373935"/>
            <a:ext cx="1086257" cy="365125"/>
          </a:xfrm>
          <a:prstGeom prst="rect">
            <a:avLst/>
          </a:prstGeom>
        </p:spPr>
        <p:txBody>
          <a:bodyPr/>
          <a:lstStyle/>
          <a:p>
            <a:endParaRPr lang="de-DE"/>
          </a:p>
        </p:txBody>
      </p:sp>
      <p:sp>
        <p:nvSpPr>
          <p:cNvPr id="12" name="Foliennummernplatzhalter 11"/>
          <p:cNvSpPr>
            <a:spLocks noGrp="1"/>
          </p:cNvSpPr>
          <p:nvPr>
            <p:ph type="sldNum" sz="quarter" idx="16"/>
          </p:nvPr>
        </p:nvSpPr>
        <p:spPr>
          <a:xfrm>
            <a:off x="10616064" y="6374753"/>
            <a:ext cx="637675" cy="365125"/>
          </a:xfrm>
          <a:prstGeom prst="rect">
            <a:avLst/>
          </a:prstGeom>
        </p:spPr>
        <p:txBody>
          <a:bodyPr/>
          <a:lstStyle/>
          <a:p>
            <a:fld id="{F7A9AEBA-0A0F-471C-B823-CF3EC4B9F569}" type="slidenum">
              <a:rPr lang="de-DE" smtClean="0"/>
              <a:t>‹Nr.›</a:t>
            </a:fld>
            <a:endParaRPr lang="de-DE"/>
          </a:p>
        </p:txBody>
      </p:sp>
    </p:spTree>
    <p:extLst>
      <p:ext uri="{BB962C8B-B14F-4D97-AF65-F5344CB8AC3E}">
        <p14:creationId xmlns:p14="http://schemas.microsoft.com/office/powerpoint/2010/main" val="400330191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9956800" cy="1143000"/>
          </a:xfrm>
          <a:prstGeom prst="rect">
            <a:avLst/>
          </a:prstGeom>
        </p:spPr>
        <p:txBody>
          <a:bodyPr/>
          <a:lstStyle/>
          <a:p>
            <a:r>
              <a:rPr kumimoji="0" lang="de-DE"/>
              <a:t>Mastertitelformat bearbeiten</a:t>
            </a:r>
            <a:endParaRPr kumimoji="0" lang="en-US"/>
          </a:p>
        </p:txBody>
      </p:sp>
      <p:sp>
        <p:nvSpPr>
          <p:cNvPr id="8" name="Inhaltsplatzhalter 7"/>
          <p:cNvSpPr>
            <a:spLocks noGrp="1"/>
          </p:cNvSpPr>
          <p:nvPr>
            <p:ph sz="quarter" idx="1"/>
          </p:nvPr>
        </p:nvSpPr>
        <p:spPr>
          <a:xfrm>
            <a:off x="609600" y="1600200"/>
            <a:ext cx="9956800" cy="4873752"/>
          </a:xfrm>
          <a:prstGeom prst="rect">
            <a:avLst/>
          </a:prstGeo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4"/>
          </p:nvPr>
        </p:nvSpPr>
        <p:spPr>
          <a:xfrm>
            <a:off x="395927" y="6373935"/>
            <a:ext cx="1010843" cy="365125"/>
          </a:xfrm>
          <a:prstGeom prst="rect">
            <a:avLst/>
          </a:prstGeom>
        </p:spPr>
        <p:txBody>
          <a:bodyPr rtlCol="0"/>
          <a:lstStyle/>
          <a:p>
            <a:endParaRPr lang="de-DE"/>
          </a:p>
        </p:txBody>
      </p:sp>
      <p:sp>
        <p:nvSpPr>
          <p:cNvPr id="9" name="Foliennummernplatzhalter 8"/>
          <p:cNvSpPr>
            <a:spLocks noGrp="1"/>
          </p:cNvSpPr>
          <p:nvPr>
            <p:ph type="sldNum" sz="quarter" idx="15"/>
          </p:nvPr>
        </p:nvSpPr>
        <p:spPr>
          <a:xfrm>
            <a:off x="10616064" y="6374753"/>
            <a:ext cx="637675" cy="365125"/>
          </a:xfrm>
          <a:prstGeom prst="rect">
            <a:avLst/>
          </a:prstGeom>
        </p:spPr>
        <p:txBody>
          <a:bodyPr rtlCol="0"/>
          <a:lstStyle/>
          <a:p>
            <a:fld id="{F7A9AEBA-0A0F-471C-B823-CF3EC4B9F569}" type="slidenum">
              <a:rPr lang="de-DE" smtClean="0"/>
              <a:t>‹Nr.›</a:t>
            </a:fld>
            <a:endParaRPr lang="de-DE"/>
          </a:p>
        </p:txBody>
      </p:sp>
      <p:sp>
        <p:nvSpPr>
          <p:cNvPr id="10" name="Fußzeilenplatzhalter 9"/>
          <p:cNvSpPr>
            <a:spLocks noGrp="1"/>
          </p:cNvSpPr>
          <p:nvPr>
            <p:ph type="ftr" sz="quarter" idx="16"/>
          </p:nvPr>
        </p:nvSpPr>
        <p:spPr>
          <a:xfrm rot="5400000">
            <a:off x="9853648" y="3676280"/>
            <a:ext cx="3200400" cy="487680"/>
          </a:xfrm>
          <a:prstGeom prst="rect">
            <a:avLst/>
          </a:prstGeom>
        </p:spPr>
        <p:txBody>
          <a:bodyPr rtlCol="0"/>
          <a:lstStyle/>
          <a:p>
            <a:r>
              <a:rPr lang="de-DE"/>
              <a:t>Autor/in</a:t>
            </a:r>
          </a:p>
        </p:txBody>
      </p:sp>
    </p:spTree>
    <p:extLst>
      <p:ext uri="{BB962C8B-B14F-4D97-AF65-F5344CB8AC3E}">
        <p14:creationId xmlns:p14="http://schemas.microsoft.com/office/powerpoint/2010/main" val="1477698270"/>
      </p:ext>
    </p:extLst>
  </p:cSld>
  <p:clrMapOvr>
    <a:masterClrMapping/>
  </p:clrMapOvr>
  <p:transition>
    <p:fade thruBlk="1"/>
  </p:transition>
  <p:hf hdr="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halt mit Foto">
    <p:spTree>
      <p:nvGrpSpPr>
        <p:cNvPr id="1" name=""/>
        <p:cNvGrpSpPr/>
        <p:nvPr/>
      </p:nvGrpSpPr>
      <p:grpSpPr>
        <a:xfrm>
          <a:off x="0" y="0"/>
          <a:ext cx="0" cy="0"/>
          <a:chOff x="0" y="0"/>
          <a:chExt cx="0" cy="0"/>
        </a:xfrm>
      </p:grpSpPr>
      <p:sp>
        <p:nvSpPr>
          <p:cNvPr id="15" name="Textplatzhalter 6"/>
          <p:cNvSpPr>
            <a:spLocks noGrp="1"/>
          </p:cNvSpPr>
          <p:nvPr>
            <p:ph type="body" sz="quarter" idx="12" hasCustomPrompt="1"/>
          </p:nvPr>
        </p:nvSpPr>
        <p:spPr>
          <a:xfrm>
            <a:off x="1024467" y="585788"/>
            <a:ext cx="10513484" cy="768350"/>
          </a:xfrm>
        </p:spPr>
        <p:txBody>
          <a:bodyPr>
            <a:noAutofit/>
          </a:bodyPr>
          <a:lstStyle>
            <a:lvl1pPr marL="0" indent="0">
              <a:buFontTx/>
              <a:buNone/>
              <a:defRPr sz="4000" cap="all" baseline="0"/>
            </a:lvl1pPr>
            <a:lvl2pPr marL="457200" indent="0">
              <a:buFontTx/>
              <a:buNone/>
              <a:defRPr sz="4000"/>
            </a:lvl2pPr>
            <a:lvl3pPr marL="914400" indent="0">
              <a:buFontTx/>
              <a:buNone/>
              <a:defRPr sz="4000"/>
            </a:lvl3pPr>
            <a:lvl4pPr marL="1371600" indent="0">
              <a:buFontTx/>
              <a:buNone/>
              <a:defRPr sz="4000"/>
            </a:lvl4pPr>
            <a:lvl5pPr marL="1828800" indent="0">
              <a:buFontTx/>
              <a:buNone/>
              <a:defRPr sz="4000"/>
            </a:lvl5pPr>
          </a:lstStyle>
          <a:p>
            <a:pPr lvl="0"/>
            <a:r>
              <a:rPr lang="de-DE" dirty="0"/>
              <a:t>Folientitel</a:t>
            </a:r>
          </a:p>
        </p:txBody>
      </p:sp>
      <p:sp>
        <p:nvSpPr>
          <p:cNvPr id="3" name="Textplatzhalter 2"/>
          <p:cNvSpPr>
            <a:spLocks noGrp="1"/>
          </p:cNvSpPr>
          <p:nvPr>
            <p:ph type="body" sz="quarter" idx="13"/>
          </p:nvPr>
        </p:nvSpPr>
        <p:spPr>
          <a:xfrm>
            <a:off x="1024467" y="1562101"/>
            <a:ext cx="7664451" cy="4506861"/>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de-DE"/>
              <a:t>Mastertextformat bearbeiten</a:t>
            </a:r>
          </a:p>
        </p:txBody>
      </p:sp>
    </p:spTree>
    <p:extLst>
      <p:ext uri="{BB962C8B-B14F-4D97-AF65-F5344CB8AC3E}">
        <p14:creationId xmlns:p14="http://schemas.microsoft.com/office/powerpoint/2010/main" val="312664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mit Diagramm">
    <p:spTree>
      <p:nvGrpSpPr>
        <p:cNvPr id="1" name=""/>
        <p:cNvGrpSpPr/>
        <p:nvPr/>
      </p:nvGrpSpPr>
      <p:grpSpPr>
        <a:xfrm>
          <a:off x="0" y="0"/>
          <a:ext cx="0" cy="0"/>
          <a:chOff x="0" y="0"/>
          <a:chExt cx="0" cy="0"/>
        </a:xfrm>
      </p:grpSpPr>
      <p:sp>
        <p:nvSpPr>
          <p:cNvPr id="8" name="Textplatzhalter 6"/>
          <p:cNvSpPr>
            <a:spLocks noGrp="1"/>
          </p:cNvSpPr>
          <p:nvPr>
            <p:ph type="body" sz="quarter" idx="12" hasCustomPrompt="1"/>
          </p:nvPr>
        </p:nvSpPr>
        <p:spPr>
          <a:xfrm>
            <a:off x="1024467" y="585788"/>
            <a:ext cx="10513484" cy="768350"/>
          </a:xfrm>
          <a:prstGeom prst="rect">
            <a:avLst/>
          </a:prstGeom>
        </p:spPr>
        <p:txBody>
          <a:bodyPr>
            <a:noAutofit/>
          </a:bodyPr>
          <a:lstStyle>
            <a:lvl1pPr marL="0" indent="0">
              <a:buFontTx/>
              <a:buNone/>
              <a:defRPr sz="4000" cap="all" baseline="0"/>
            </a:lvl1pPr>
            <a:lvl2pPr marL="457200" indent="0">
              <a:buFontTx/>
              <a:buNone/>
              <a:defRPr sz="4000"/>
            </a:lvl2pPr>
            <a:lvl3pPr marL="914400" indent="0">
              <a:buFontTx/>
              <a:buNone/>
              <a:defRPr sz="4000"/>
            </a:lvl3pPr>
            <a:lvl4pPr marL="1371600" indent="0">
              <a:buFontTx/>
              <a:buNone/>
              <a:defRPr sz="4000"/>
            </a:lvl4pPr>
            <a:lvl5pPr marL="1828800" indent="0">
              <a:buFontTx/>
              <a:buNone/>
              <a:defRPr sz="4000"/>
            </a:lvl5pPr>
          </a:lstStyle>
          <a:p>
            <a:pPr lvl="0"/>
            <a:r>
              <a:rPr lang="de-DE" dirty="0"/>
              <a:t>Folientitel</a:t>
            </a:r>
          </a:p>
        </p:txBody>
      </p:sp>
      <p:sp>
        <p:nvSpPr>
          <p:cNvPr id="3" name="Diagrammplatzhalter 2"/>
          <p:cNvSpPr>
            <a:spLocks noGrp="1"/>
          </p:cNvSpPr>
          <p:nvPr>
            <p:ph type="chart" sz="quarter" idx="26"/>
          </p:nvPr>
        </p:nvSpPr>
        <p:spPr>
          <a:xfrm>
            <a:off x="1016001" y="1533525"/>
            <a:ext cx="10521951" cy="4292600"/>
          </a:xfrm>
          <a:prstGeom prst="rect">
            <a:avLst/>
          </a:prstGeom>
        </p:spPr>
        <p:txBody>
          <a:bodyPr/>
          <a:lstStyle/>
          <a:p>
            <a:r>
              <a:rPr lang="de-DE"/>
              <a:t>Diagramm durch Klicken auf Symbol hinzufügen</a:t>
            </a:r>
          </a:p>
        </p:txBody>
      </p:sp>
    </p:spTree>
    <p:extLst>
      <p:ext uri="{BB962C8B-B14F-4D97-AF65-F5344CB8AC3E}">
        <p14:creationId xmlns:p14="http://schemas.microsoft.com/office/powerpoint/2010/main" val="424799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6000" b="1" cap="all" baseline="0">
                <a:solidFill>
                  <a:schemeClr val="tx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B3938B6-CC69-4D91-8615-A552A0AAFEF8}" type="datetimeFigureOut">
              <a:rPr lang="de-DE" smtClean="0"/>
              <a:t>26.09.25</a:t>
            </a:fld>
            <a:endParaRPr lang="de-D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de-D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96B2D27-2747-4C11-A05B-67BC36AF6531}" type="slidenum">
              <a:rPr lang="de-DE" smtClean="0"/>
              <a:t>‹Nr.›</a:t>
            </a:fld>
            <a:endParaRPr lang="de-DE"/>
          </a:p>
        </p:txBody>
      </p:sp>
      <p:cxnSp>
        <p:nvCxnSpPr>
          <p:cNvPr id="8" name="Straight Connector 7"/>
          <p:cNvCxnSpPr/>
          <p:nvPr/>
        </p:nvCxnSpPr>
        <p:spPr>
          <a:xfrm>
            <a:off x="1978661"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26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938B6-CC69-4D91-8615-A552A0AAFEF8}" type="datetimeFigureOut">
              <a:rPr lang="de-DE" smtClean="0"/>
              <a:t>26.09.25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96B2D27-2747-4C11-A05B-67BC36AF6531}" type="slidenum">
              <a:rPr lang="de-DE" smtClean="0"/>
              <a:t>‹Nr.›</a:t>
            </a:fld>
            <a:endParaRPr lang="de-DE"/>
          </a:p>
        </p:txBody>
      </p:sp>
    </p:spTree>
    <p:extLst>
      <p:ext uri="{BB962C8B-B14F-4D97-AF65-F5344CB8AC3E}">
        <p14:creationId xmlns:p14="http://schemas.microsoft.com/office/powerpoint/2010/main" val="85239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hteck 1"/>
          <p:cNvSpPr/>
          <p:nvPr userDrawn="1"/>
        </p:nvSpPr>
        <p:spPr>
          <a:xfrm>
            <a:off x="0" y="2"/>
            <a:ext cx="12192000" cy="159391"/>
          </a:xfrm>
          <a:prstGeom prst="rect">
            <a:avLst/>
          </a:prstGeom>
          <a:solidFill>
            <a:srgbClr val="CF316B"/>
          </a:solidFill>
          <a:ln>
            <a:solidFill>
              <a:srgbClr val="FB25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pic>
        <p:nvPicPr>
          <p:cNvPr id="3" name="Grafik 2">
            <a:extLst>
              <a:ext uri="{FF2B5EF4-FFF2-40B4-BE49-F238E27FC236}">
                <a16:creationId xmlns:a16="http://schemas.microsoft.com/office/drawing/2014/main" id="{81BAA95A-7771-48D7-AE9D-0D83823306BC}"/>
              </a:ext>
            </a:extLst>
          </p:cNvPr>
          <p:cNvPicPr>
            <a:picLocks noChangeAspect="1"/>
          </p:cNvPicPr>
          <p:nvPr userDrawn="1"/>
        </p:nvPicPr>
        <p:blipFill>
          <a:blip r:embed="rId8"/>
          <a:stretch>
            <a:fillRect/>
          </a:stretch>
        </p:blipFill>
        <p:spPr>
          <a:xfrm>
            <a:off x="10097817" y="6398737"/>
            <a:ext cx="2011854" cy="225572"/>
          </a:xfrm>
          <a:prstGeom prst="rect">
            <a:avLst/>
          </a:prstGeom>
        </p:spPr>
      </p:pic>
      <p:sp>
        <p:nvSpPr>
          <p:cNvPr id="11" name="Rechteck 10">
            <a:extLst>
              <a:ext uri="{FF2B5EF4-FFF2-40B4-BE49-F238E27FC236}">
                <a16:creationId xmlns:a16="http://schemas.microsoft.com/office/drawing/2014/main" id="{A5AE29CA-73A7-4C7E-B996-6F6714299806}"/>
              </a:ext>
            </a:extLst>
          </p:cNvPr>
          <p:cNvSpPr/>
          <p:nvPr userDrawn="1"/>
        </p:nvSpPr>
        <p:spPr>
          <a:xfrm>
            <a:off x="0" y="6698607"/>
            <a:ext cx="12192000" cy="159391"/>
          </a:xfrm>
          <a:prstGeom prst="rect">
            <a:avLst/>
          </a:prstGeom>
          <a:solidFill>
            <a:srgbClr val="CF316B"/>
          </a:solidFill>
          <a:ln>
            <a:solidFill>
              <a:srgbClr val="FB25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Tree>
    <p:extLst>
      <p:ext uri="{BB962C8B-B14F-4D97-AF65-F5344CB8AC3E}">
        <p14:creationId xmlns:p14="http://schemas.microsoft.com/office/powerpoint/2010/main" val="258610099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69" r:id="rId4"/>
    <p:sldLayoutId id="2147483670" r:id="rId5"/>
    <p:sldLayoutId id="2147483671" r:id="rId6"/>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AE74D7AF-8CF6-484E-B48D-375633A94B5B}"/>
              </a:ext>
            </a:extLst>
          </p:cNvPr>
          <p:cNvSpPr>
            <a:spLocks noGrp="1"/>
          </p:cNvSpPr>
          <p:nvPr>
            <p:ph type="body" sz="quarter" idx="12"/>
          </p:nvPr>
        </p:nvSpPr>
        <p:spPr>
          <a:xfrm>
            <a:off x="933506" y="286117"/>
            <a:ext cx="10513484" cy="768350"/>
          </a:xfrm>
        </p:spPr>
        <p:txBody>
          <a:bodyPr/>
          <a:lstStyle/>
          <a:p>
            <a:pPr algn="ctr"/>
            <a:endParaRPr lang="de-DE" dirty="0"/>
          </a:p>
          <a:p>
            <a:pPr algn="ctr"/>
            <a:endParaRPr lang="de-DE" dirty="0"/>
          </a:p>
        </p:txBody>
      </p:sp>
      <p:pic>
        <p:nvPicPr>
          <p:cNvPr id="4" name="Grafik 3">
            <a:extLst>
              <a:ext uri="{FF2B5EF4-FFF2-40B4-BE49-F238E27FC236}">
                <a16:creationId xmlns:a16="http://schemas.microsoft.com/office/drawing/2014/main" id="{9FE5DAA1-3157-46E5-AA54-8BB4922A6DCF}"/>
              </a:ext>
            </a:extLst>
          </p:cNvPr>
          <p:cNvPicPr>
            <a:picLocks noChangeAspect="1"/>
          </p:cNvPicPr>
          <p:nvPr/>
        </p:nvPicPr>
        <p:blipFill>
          <a:blip r:embed="rId3"/>
          <a:stretch>
            <a:fillRect/>
          </a:stretch>
        </p:blipFill>
        <p:spPr>
          <a:xfrm>
            <a:off x="3478992" y="1054467"/>
            <a:ext cx="5051397" cy="5593562"/>
          </a:xfrm>
          <a:prstGeom prst="rect">
            <a:avLst/>
          </a:prstGeom>
        </p:spPr>
      </p:pic>
      <p:pic>
        <p:nvPicPr>
          <p:cNvPr id="6" name="Grafik 5">
            <a:extLst>
              <a:ext uri="{FF2B5EF4-FFF2-40B4-BE49-F238E27FC236}">
                <a16:creationId xmlns:a16="http://schemas.microsoft.com/office/drawing/2014/main" id="{14F36A5D-FA29-4E40-88B0-4E48EFF0539A}"/>
              </a:ext>
            </a:extLst>
          </p:cNvPr>
          <p:cNvPicPr>
            <a:picLocks noChangeAspect="1"/>
          </p:cNvPicPr>
          <p:nvPr/>
        </p:nvPicPr>
        <p:blipFill>
          <a:blip r:embed="rId4"/>
          <a:stretch>
            <a:fillRect/>
          </a:stretch>
        </p:blipFill>
        <p:spPr>
          <a:xfrm>
            <a:off x="362858" y="4311994"/>
            <a:ext cx="3022030" cy="1427070"/>
          </a:xfrm>
          <a:prstGeom prst="rect">
            <a:avLst/>
          </a:prstGeom>
        </p:spPr>
      </p:pic>
      <p:pic>
        <p:nvPicPr>
          <p:cNvPr id="7" name="Grafik 6">
            <a:extLst>
              <a:ext uri="{FF2B5EF4-FFF2-40B4-BE49-F238E27FC236}">
                <a16:creationId xmlns:a16="http://schemas.microsoft.com/office/drawing/2014/main" id="{46814C3A-8578-462C-9F5E-B4CB3B0CC4E7}"/>
              </a:ext>
            </a:extLst>
          </p:cNvPr>
          <p:cNvPicPr>
            <a:picLocks noChangeAspect="1"/>
          </p:cNvPicPr>
          <p:nvPr/>
        </p:nvPicPr>
        <p:blipFill>
          <a:blip r:embed="rId5"/>
          <a:stretch>
            <a:fillRect/>
          </a:stretch>
        </p:blipFill>
        <p:spPr>
          <a:xfrm>
            <a:off x="8570023" y="1942955"/>
            <a:ext cx="3230690" cy="1494194"/>
          </a:xfrm>
          <a:prstGeom prst="rect">
            <a:avLst/>
          </a:prstGeom>
        </p:spPr>
      </p:pic>
      <p:pic>
        <p:nvPicPr>
          <p:cNvPr id="8" name="Grafik 7">
            <a:extLst>
              <a:ext uri="{FF2B5EF4-FFF2-40B4-BE49-F238E27FC236}">
                <a16:creationId xmlns:a16="http://schemas.microsoft.com/office/drawing/2014/main" id="{01D007B7-058E-454C-B129-C937D4226A21}"/>
              </a:ext>
            </a:extLst>
          </p:cNvPr>
          <p:cNvPicPr>
            <a:picLocks noChangeAspect="1"/>
          </p:cNvPicPr>
          <p:nvPr/>
        </p:nvPicPr>
        <p:blipFill>
          <a:blip r:embed="rId6"/>
          <a:stretch>
            <a:fillRect/>
          </a:stretch>
        </p:blipFill>
        <p:spPr>
          <a:xfrm>
            <a:off x="8418054" y="4227944"/>
            <a:ext cx="3416776" cy="1670424"/>
          </a:xfrm>
          <a:prstGeom prst="rect">
            <a:avLst/>
          </a:prstGeom>
        </p:spPr>
      </p:pic>
      <p:pic>
        <p:nvPicPr>
          <p:cNvPr id="10" name="Grafik 9">
            <a:extLst>
              <a:ext uri="{FF2B5EF4-FFF2-40B4-BE49-F238E27FC236}">
                <a16:creationId xmlns:a16="http://schemas.microsoft.com/office/drawing/2014/main" id="{26160B8B-E013-47C2-AC8B-7ED3B6F78B6E}"/>
              </a:ext>
            </a:extLst>
          </p:cNvPr>
          <p:cNvPicPr>
            <a:picLocks noChangeAspect="1"/>
          </p:cNvPicPr>
          <p:nvPr/>
        </p:nvPicPr>
        <p:blipFill>
          <a:blip r:embed="rId7"/>
          <a:stretch>
            <a:fillRect/>
          </a:stretch>
        </p:blipFill>
        <p:spPr>
          <a:xfrm>
            <a:off x="309091" y="1900930"/>
            <a:ext cx="2778309" cy="1528070"/>
          </a:xfrm>
          <a:prstGeom prst="rect">
            <a:avLst/>
          </a:prstGeom>
        </p:spPr>
      </p:pic>
      <p:pic>
        <p:nvPicPr>
          <p:cNvPr id="12" name="Grafik 11">
            <a:extLst>
              <a:ext uri="{FF2B5EF4-FFF2-40B4-BE49-F238E27FC236}">
                <a16:creationId xmlns:a16="http://schemas.microsoft.com/office/drawing/2014/main" id="{08D186C5-6524-478C-BF67-A34F435B5A05}"/>
              </a:ext>
            </a:extLst>
          </p:cNvPr>
          <p:cNvPicPr>
            <a:picLocks noChangeAspect="1"/>
          </p:cNvPicPr>
          <p:nvPr/>
        </p:nvPicPr>
        <p:blipFill rotWithShape="1">
          <a:blip r:embed="rId8">
            <a:extLst>
              <a:ext uri="{28A0092B-C50C-407E-A947-70E740481C1C}">
                <a14:useLocalDpi xmlns:a14="http://schemas.microsoft.com/office/drawing/2010/main" val="0"/>
              </a:ext>
            </a:extLst>
          </a:blip>
          <a:srcRect t="2860" b="90207"/>
          <a:stretch/>
        </p:blipFill>
        <p:spPr>
          <a:xfrm>
            <a:off x="2270146" y="299760"/>
            <a:ext cx="7840204" cy="768350"/>
          </a:xfrm>
          <a:prstGeom prst="rect">
            <a:avLst/>
          </a:prstGeom>
        </p:spPr>
      </p:pic>
    </p:spTree>
    <p:extLst>
      <p:ext uri="{BB962C8B-B14F-4D97-AF65-F5344CB8AC3E}">
        <p14:creationId xmlns:p14="http://schemas.microsoft.com/office/powerpoint/2010/main" val="30178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2999" y="468425"/>
            <a:ext cx="7406640" cy="1356360"/>
          </a:xfrm>
        </p:spPr>
        <p:txBody>
          <a:bodyPr/>
          <a:lstStyle/>
          <a:p>
            <a:r>
              <a:rPr lang="de-DE" sz="4400" dirty="0">
                <a:solidFill>
                  <a:srgbClr val="FF0066"/>
                </a:solidFill>
              </a:rPr>
              <a:t>Der Fahrplan durch Ihr OSP</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937710631"/>
              </p:ext>
            </p:extLst>
          </p:nvPr>
        </p:nvGraphicFramePr>
        <p:xfrm>
          <a:off x="2005914" y="1470455"/>
          <a:ext cx="8340810" cy="4979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p:cNvPicPr>
            <a:picLocks noChangeAspect="1"/>
          </p:cNvPicPr>
          <p:nvPr/>
        </p:nvPicPr>
        <p:blipFill rotWithShape="1">
          <a:blip r:embed="rId8" cstate="print">
            <a:extLst>
              <a:ext uri="{28A0092B-C50C-407E-A947-70E740481C1C}">
                <a14:useLocalDpi xmlns:a14="http://schemas.microsoft.com/office/drawing/2010/main" val="0"/>
              </a:ext>
            </a:extLst>
          </a:blip>
          <a:srcRect t="18957" b="37861"/>
          <a:stretch/>
        </p:blipFill>
        <p:spPr>
          <a:xfrm>
            <a:off x="8334478" y="468425"/>
            <a:ext cx="2135145" cy="921987"/>
          </a:xfrm>
          <a:prstGeom prst="rect">
            <a:avLst/>
          </a:prstGeom>
        </p:spPr>
      </p:pic>
    </p:spTree>
    <p:extLst>
      <p:ext uri="{BB962C8B-B14F-4D97-AF65-F5344CB8AC3E}">
        <p14:creationId xmlns:p14="http://schemas.microsoft.com/office/powerpoint/2010/main" val="170126196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D50440B-B537-4729-BEE6-293E37EA210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EFF80A4-6886-436C-ABA4-3657BC9B9F8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DED62189-CF8B-4FE1-A324-C85AC016754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E449D234-D3D2-415C-8CB2-CB0F2784C9C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A3845EA3-BE16-4C71-B1A3-919D4D9AB10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FB937D25-7B1C-427D-8A31-B8BC5ABE018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2C708543-7664-475D-8935-BCA28CF3B75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8E8EC476-AE3B-41D6-8A09-BEDE1A81361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A76C7779-BC5C-4095-9DEF-50A4B445D72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A1B850CD-D501-403B-A88C-2806AAF7BDE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46F5D896-8CF8-41CE-97B2-34ACF9F9DDD9}"/>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45B7929B-BB65-45C5-AEDB-AF73F65B3AD6}"/>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762F60BF-A862-4BD4-A3E7-04334302165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348D3-6C96-B7F1-D671-74B9FAD16175}"/>
              </a:ext>
            </a:extLst>
          </p:cNvPr>
          <p:cNvSpPr>
            <a:spLocks noGrp="1"/>
          </p:cNvSpPr>
          <p:nvPr>
            <p:ph type="title"/>
          </p:nvPr>
        </p:nvSpPr>
        <p:spPr/>
        <p:txBody>
          <a:bodyPr/>
          <a:lstStyle/>
          <a:p>
            <a:pPr algn="ctr"/>
            <a:r>
              <a:rPr lang="de-DE" sz="4400" dirty="0">
                <a:solidFill>
                  <a:srgbClr val="FF0066"/>
                </a:solidFill>
              </a:rPr>
              <a:t>Das Schulpraxisportfolio</a:t>
            </a:r>
          </a:p>
        </p:txBody>
      </p:sp>
      <p:sp>
        <p:nvSpPr>
          <p:cNvPr id="9" name="AutoShape 6" descr="portfolio">
            <a:extLst>
              <a:ext uri="{FF2B5EF4-FFF2-40B4-BE49-F238E27FC236}">
                <a16:creationId xmlns:a16="http://schemas.microsoft.com/office/drawing/2014/main" id="{90AB5F4C-EE66-F684-9631-986B558C879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2" name="Inhaltsplatzhalter 11">
            <a:extLst>
              <a:ext uri="{FF2B5EF4-FFF2-40B4-BE49-F238E27FC236}">
                <a16:creationId xmlns:a16="http://schemas.microsoft.com/office/drawing/2014/main" id="{11538159-E818-92E4-D83A-D3882111B8D4}"/>
              </a:ext>
            </a:extLst>
          </p:cNvPr>
          <p:cNvGraphicFramePr>
            <a:graphicFrameLocks noGrp="1"/>
          </p:cNvGraphicFramePr>
          <p:nvPr>
            <p:ph sz="quarter" idx="1"/>
            <p:extLst/>
          </p:nvPr>
        </p:nvGraphicFramePr>
        <p:xfrm>
          <a:off x="609600" y="2304445"/>
          <a:ext cx="11420104" cy="4749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a:extLst>
              <a:ext uri="{FF2B5EF4-FFF2-40B4-BE49-F238E27FC236}">
                <a16:creationId xmlns:a16="http://schemas.microsoft.com/office/drawing/2014/main" id="{5E6DA815-C338-4E6F-06EC-85235489DD18}"/>
              </a:ext>
            </a:extLst>
          </p:cNvPr>
          <p:cNvPicPr>
            <a:picLocks noChangeAspect="1"/>
          </p:cNvPicPr>
          <p:nvPr/>
        </p:nvPicPr>
        <p:blipFill>
          <a:blip r:embed="rId8"/>
          <a:stretch>
            <a:fillRect/>
          </a:stretch>
        </p:blipFill>
        <p:spPr>
          <a:xfrm>
            <a:off x="8570519" y="384048"/>
            <a:ext cx="2716481" cy="1810987"/>
          </a:xfrm>
          <a:prstGeom prst="rect">
            <a:avLst/>
          </a:prstGeom>
        </p:spPr>
      </p:pic>
      <p:sp>
        <p:nvSpPr>
          <p:cNvPr id="13" name="Rechteck 12">
            <a:extLst>
              <a:ext uri="{FF2B5EF4-FFF2-40B4-BE49-F238E27FC236}">
                <a16:creationId xmlns:a16="http://schemas.microsoft.com/office/drawing/2014/main" id="{9856A8D5-04A4-65D7-2E58-10D1E41BE05B}"/>
              </a:ext>
            </a:extLst>
          </p:cNvPr>
          <p:cNvSpPr/>
          <p:nvPr/>
        </p:nvSpPr>
        <p:spPr>
          <a:xfrm>
            <a:off x="609600" y="1234680"/>
            <a:ext cx="7631876" cy="1143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Die Studierenden sind vom ersten bis zum letzten Tag ihrer schulpraktischen Ausbildung (also von Semester 1 bis zum Ende des Vorbereitungsdienstes) verpflichtet, ein Schulpraxisportfolio zu führen. Die rechtzeitige Vorlage des vollständigen Portfolios ist eine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Bestehensvoraussetzung</a:t>
            </a:r>
            <a:r>
              <a:rPr kumimoji="0" lang="de-DE" sz="1800" b="0" i="0" u="none" strike="noStrike" kern="1200" cap="none" spc="0" normalizeH="0" baseline="0" noProof="0" dirty="0">
                <a:ln>
                  <a:noFill/>
                </a:ln>
                <a:solidFill>
                  <a:prstClr val="black"/>
                </a:solidFill>
                <a:effectLst/>
                <a:uLnTx/>
                <a:uFillTx/>
                <a:latin typeface="Calibri"/>
                <a:ea typeface="+mn-ea"/>
                <a:cs typeface="+mn-cs"/>
              </a:rPr>
              <a:t> des ISP. </a:t>
            </a:r>
          </a:p>
        </p:txBody>
      </p:sp>
    </p:spTree>
    <p:extLst>
      <p:ext uri="{BB962C8B-B14F-4D97-AF65-F5344CB8AC3E}">
        <p14:creationId xmlns:p14="http://schemas.microsoft.com/office/powerpoint/2010/main" val="247160604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157539" y="2286000"/>
            <a:ext cx="6492875"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188"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r>
              <a:rPr lang="de-DE" altLang="de-DE" sz="1600">
                <a:solidFill>
                  <a:srgbClr val="000000"/>
                </a:solidFill>
              </a:rPr>
              <a:t>                                                                                                             </a:t>
            </a:r>
          </a:p>
        </p:txBody>
      </p:sp>
      <p:sp>
        <p:nvSpPr>
          <p:cNvPr id="24579" name="Text Box 3"/>
          <p:cNvSpPr txBox="1">
            <a:spLocks noChangeArrowheads="1"/>
          </p:cNvSpPr>
          <p:nvPr/>
        </p:nvSpPr>
        <p:spPr bwMode="auto">
          <a:xfrm>
            <a:off x="2503489" y="1795464"/>
            <a:ext cx="6492875" cy="475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188"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r>
              <a:rPr lang="de-DE" altLang="de-DE" sz="1600" dirty="0">
                <a:solidFill>
                  <a:srgbClr val="000000"/>
                </a:solidFill>
              </a:rPr>
              <a:t>                                                                                                             </a:t>
            </a:r>
          </a:p>
        </p:txBody>
      </p:sp>
      <p:sp>
        <p:nvSpPr>
          <p:cNvPr id="24580" name="Text Box 4"/>
          <p:cNvSpPr txBox="1">
            <a:spLocks noChangeArrowheads="1"/>
          </p:cNvSpPr>
          <p:nvPr/>
        </p:nvSpPr>
        <p:spPr bwMode="auto">
          <a:xfrm>
            <a:off x="2283619" y="584995"/>
            <a:ext cx="7624762" cy="242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6821"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eaLnBrk="1">
              <a:lnSpc>
                <a:spcPct val="93000"/>
              </a:lnSpc>
              <a:spcBef>
                <a:spcPct val="0"/>
              </a:spcBef>
              <a:buFontTx/>
              <a:buNone/>
            </a:pPr>
            <a:r>
              <a:rPr lang="de-DE" altLang="de-DE" sz="2800" b="1" dirty="0">
                <a:solidFill>
                  <a:srgbClr val="000000"/>
                </a:solidFill>
                <a:latin typeface="+mn-lt"/>
              </a:rPr>
              <a:t>Masernschutzgesetz</a:t>
            </a:r>
          </a:p>
          <a:p>
            <a:pPr algn="ctr" eaLnBrk="1">
              <a:lnSpc>
                <a:spcPct val="93000"/>
              </a:lnSpc>
              <a:spcBef>
                <a:spcPct val="0"/>
              </a:spcBef>
              <a:buFontTx/>
              <a:buNone/>
            </a:pPr>
            <a:endParaRPr lang="de-DE" altLang="de-DE" sz="2800" b="1" i="1" dirty="0">
              <a:solidFill>
                <a:srgbClr val="000000"/>
              </a:solidFill>
              <a:latin typeface="Arial-BoldMT" pitchFamily="32" charset="0"/>
            </a:endParaRPr>
          </a:p>
          <a:p>
            <a:pPr>
              <a:lnSpc>
                <a:spcPct val="150000"/>
              </a:lnSpc>
              <a:buNone/>
            </a:pPr>
            <a:r>
              <a:rPr lang="de-DE" sz="2400" dirty="0">
                <a:latin typeface="+mn-lt"/>
              </a:rPr>
              <a:t>Nach § 20 Absatz 9 Infektionsschutzgesetz (IfSG) haben Personen, die an Schulen tätig werden sollen, der Schulleitung vor Beginn ihrer Tätigkeit einen </a:t>
            </a:r>
            <a:r>
              <a:rPr lang="de-DE" sz="2400" dirty="0">
                <a:solidFill>
                  <a:srgbClr val="FF0066"/>
                </a:solidFill>
                <a:latin typeface="+mn-lt"/>
              </a:rPr>
              <a:t>Nachweis darüber vorzulegen, dass sie durch zwei Masernimpfungen ausreichend gegen Masern geimpft oder gegen Masern immun sind. </a:t>
            </a:r>
          </a:p>
        </p:txBody>
      </p:sp>
    </p:spTree>
    <p:extLst>
      <p:ext uri="{BB962C8B-B14F-4D97-AF65-F5344CB8AC3E}">
        <p14:creationId xmlns:p14="http://schemas.microsoft.com/office/powerpoint/2010/main" val="12378263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2"/>
          <p:cNvSpPr>
            <a:spLocks noGrp="1"/>
          </p:cNvSpPr>
          <p:nvPr>
            <p:ph type="ctrTitle"/>
          </p:nvPr>
        </p:nvSpPr>
        <p:spPr>
          <a:xfrm>
            <a:off x="2413832" y="3828254"/>
            <a:ext cx="7364337" cy="2596551"/>
          </a:xfrm>
        </p:spPr>
        <p:txBody>
          <a:bodyPr anchor="t" anchorCtr="0">
            <a:normAutofit fontScale="90000"/>
          </a:bodyPr>
          <a:lstStyle/>
          <a:p>
            <a:r>
              <a:rPr lang="de-DE" sz="3800" dirty="0">
                <a:solidFill>
                  <a:srgbClr val="FF0066"/>
                </a:solidFill>
                <a:latin typeface="+mn-lt"/>
              </a:rPr>
              <a:t>Vielen Dank für Ihre Aufmerksamkeit!</a:t>
            </a:r>
            <a:br>
              <a:rPr lang="de-DE" sz="3800" dirty="0">
                <a:solidFill>
                  <a:srgbClr val="FF0066"/>
                </a:solidFill>
                <a:latin typeface="+mn-lt"/>
              </a:rPr>
            </a:br>
            <a:br>
              <a:rPr lang="de-DE" sz="3800" dirty="0">
                <a:solidFill>
                  <a:srgbClr val="0076BD"/>
                </a:solidFill>
                <a:latin typeface="+mn-lt"/>
              </a:rPr>
            </a:br>
            <a:r>
              <a:rPr lang="de-DE" sz="3600" dirty="0">
                <a:latin typeface="+mn-lt"/>
              </a:rPr>
              <a:t>w</a:t>
            </a:r>
            <a:r>
              <a:rPr lang="de-DE" altLang="de-DE" sz="3600" dirty="0">
                <a:latin typeface="+mn-lt"/>
              </a:rPr>
              <a:t>eitere Informationen auf der Homepage</a:t>
            </a:r>
            <a:br>
              <a:rPr lang="de-DE" altLang="de-DE" sz="3600" dirty="0">
                <a:latin typeface="+mn-lt"/>
              </a:rPr>
            </a:br>
            <a:r>
              <a:rPr lang="de-DE" altLang="de-DE" sz="2200" dirty="0">
                <a:solidFill>
                  <a:srgbClr val="205B9E"/>
                </a:solidFill>
                <a:latin typeface="+mn-lt"/>
              </a:rPr>
              <a:t>www.ph-gmuend.de/studium/amt-fuer-schulpraktische-studien</a:t>
            </a:r>
          </a:p>
        </p:txBody>
      </p:sp>
      <p:pic>
        <p:nvPicPr>
          <p:cNvPr id="7" name="Grafik 6" descr="Das Foto zeigt das Instiutsgebäude der PH mit herbstlichen Bäumen davor." title="Das Foto zeigt das Instiutsgebäude der PH mit herbstlichen Bäumen dav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723863"/>
            <a:ext cx="9144000" cy="2646947"/>
          </a:xfrm>
          <a:prstGeom prst="rect">
            <a:avLst/>
          </a:prstGeom>
        </p:spPr>
      </p:pic>
    </p:spTree>
    <p:extLst>
      <p:ext uri="{BB962C8B-B14F-4D97-AF65-F5344CB8AC3E}">
        <p14:creationId xmlns:p14="http://schemas.microsoft.com/office/powerpoint/2010/main" val="12285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AE74D7AF-8CF6-484E-B48D-375633A94B5B}"/>
              </a:ext>
            </a:extLst>
          </p:cNvPr>
          <p:cNvSpPr>
            <a:spLocks noGrp="1"/>
          </p:cNvSpPr>
          <p:nvPr>
            <p:ph type="body" sz="quarter" idx="12"/>
          </p:nvPr>
        </p:nvSpPr>
        <p:spPr>
          <a:xfrm>
            <a:off x="933506" y="286117"/>
            <a:ext cx="10513484" cy="768350"/>
          </a:xfrm>
        </p:spPr>
        <p:txBody>
          <a:bodyPr/>
          <a:lstStyle/>
          <a:p>
            <a:pPr algn="ctr"/>
            <a:endParaRPr lang="de-DE" dirty="0"/>
          </a:p>
          <a:p>
            <a:pPr algn="ctr"/>
            <a:endParaRPr lang="de-DE" dirty="0"/>
          </a:p>
        </p:txBody>
      </p:sp>
      <p:pic>
        <p:nvPicPr>
          <p:cNvPr id="4" name="Grafik 3">
            <a:extLst>
              <a:ext uri="{FF2B5EF4-FFF2-40B4-BE49-F238E27FC236}">
                <a16:creationId xmlns:a16="http://schemas.microsoft.com/office/drawing/2014/main" id="{9FE5DAA1-3157-46E5-AA54-8BB4922A6DCF}"/>
              </a:ext>
            </a:extLst>
          </p:cNvPr>
          <p:cNvPicPr>
            <a:picLocks noChangeAspect="1"/>
          </p:cNvPicPr>
          <p:nvPr/>
        </p:nvPicPr>
        <p:blipFill>
          <a:blip r:embed="rId3"/>
          <a:stretch>
            <a:fillRect/>
          </a:stretch>
        </p:blipFill>
        <p:spPr>
          <a:xfrm>
            <a:off x="3478992" y="1424359"/>
            <a:ext cx="4717357" cy="5223670"/>
          </a:xfrm>
          <a:prstGeom prst="rect">
            <a:avLst/>
          </a:prstGeom>
        </p:spPr>
      </p:pic>
      <p:sp>
        <p:nvSpPr>
          <p:cNvPr id="2" name="Textfeld 1"/>
          <p:cNvSpPr txBox="1"/>
          <p:nvPr/>
        </p:nvSpPr>
        <p:spPr>
          <a:xfrm>
            <a:off x="540327" y="454302"/>
            <a:ext cx="11529753" cy="1384995"/>
          </a:xfrm>
          <a:prstGeom prst="rect">
            <a:avLst/>
          </a:prstGeom>
          <a:noFill/>
        </p:spPr>
        <p:txBody>
          <a:bodyPr wrap="square" rtlCol="0">
            <a:spAutoFit/>
          </a:bodyPr>
          <a:lstStyle/>
          <a:p>
            <a:r>
              <a:rPr lang="de-DE" altLang="de-DE" sz="4800" i="1" dirty="0">
                <a:solidFill>
                  <a:srgbClr val="FF0066"/>
                </a:solidFill>
              </a:rPr>
              <a:t>Einführung in die schulpraktischen Studien</a:t>
            </a:r>
            <a:br>
              <a:rPr lang="de-DE" altLang="de-DE" i="1" dirty="0">
                <a:solidFill>
                  <a:srgbClr val="FF00FF"/>
                </a:solidFill>
              </a:rPr>
            </a:br>
            <a:br>
              <a:rPr lang="de-DE" i="1" dirty="0">
                <a:solidFill>
                  <a:srgbClr val="FF00FF"/>
                </a:solidFill>
              </a:rPr>
            </a:br>
            <a:endParaRPr lang="de-DE" i="1" dirty="0">
              <a:solidFill>
                <a:srgbClr val="FF00FF"/>
              </a:solidFill>
            </a:endParaRPr>
          </a:p>
        </p:txBody>
      </p:sp>
    </p:spTree>
    <p:extLst>
      <p:ext uri="{BB962C8B-B14F-4D97-AF65-F5344CB8AC3E}">
        <p14:creationId xmlns:p14="http://schemas.microsoft.com/office/powerpoint/2010/main" val="250291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157539" y="2286000"/>
            <a:ext cx="6492875"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188"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r>
              <a:rPr lang="de-DE" altLang="de-DE" sz="1600">
                <a:solidFill>
                  <a:srgbClr val="000000"/>
                </a:solidFill>
              </a:rPr>
              <a:t>                                                                                                             </a:t>
            </a:r>
          </a:p>
        </p:txBody>
      </p:sp>
      <p:sp>
        <p:nvSpPr>
          <p:cNvPr id="16387" name="Text Box 3"/>
          <p:cNvSpPr txBox="1">
            <a:spLocks noChangeArrowheads="1"/>
          </p:cNvSpPr>
          <p:nvPr/>
        </p:nvSpPr>
        <p:spPr bwMode="auto">
          <a:xfrm>
            <a:off x="2503489" y="1795464"/>
            <a:ext cx="6492875" cy="475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188"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r>
              <a:rPr lang="de-DE" altLang="de-DE" sz="1600" dirty="0">
                <a:solidFill>
                  <a:srgbClr val="000000"/>
                </a:solidFill>
              </a:rPr>
              <a:t>                                                                                                             </a:t>
            </a:r>
          </a:p>
        </p:txBody>
      </p:sp>
      <p:sp>
        <p:nvSpPr>
          <p:cNvPr id="3" name="Textfeld 2"/>
          <p:cNvSpPr txBox="1"/>
          <p:nvPr/>
        </p:nvSpPr>
        <p:spPr>
          <a:xfrm>
            <a:off x="2738887" y="249298"/>
            <a:ext cx="6911527" cy="646331"/>
          </a:xfrm>
          <a:prstGeom prst="rect">
            <a:avLst/>
          </a:prstGeom>
          <a:noFill/>
        </p:spPr>
        <p:txBody>
          <a:bodyPr wrap="square">
            <a:spAutoFit/>
          </a:bodyPr>
          <a:lstStyle/>
          <a:p>
            <a:pPr algn="ctr">
              <a:tabLst>
                <a:tab pos="457200" algn="l"/>
              </a:tabLst>
              <a:defRPr/>
            </a:pPr>
            <a:r>
              <a:rPr lang="de-DE" sz="3600" dirty="0">
                <a:solidFill>
                  <a:srgbClr val="FF0066"/>
                </a:solidFill>
              </a:rPr>
              <a:t>Unser Schulpraxisteam ist für Sie da</a:t>
            </a:r>
          </a:p>
        </p:txBody>
      </p:sp>
      <p:pic>
        <p:nvPicPr>
          <p:cNvPr id="6" name="Grafik 5">
            <a:extLst>
              <a:ext uri="{FF2B5EF4-FFF2-40B4-BE49-F238E27FC236}">
                <a16:creationId xmlns:a16="http://schemas.microsoft.com/office/drawing/2014/main" id="{4C311743-A5BE-9FC5-80DE-25B2F53892D8}"/>
              </a:ext>
            </a:extLst>
          </p:cNvPr>
          <p:cNvPicPr>
            <a:picLocks noChangeAspect="1"/>
          </p:cNvPicPr>
          <p:nvPr/>
        </p:nvPicPr>
        <p:blipFill>
          <a:blip r:embed="rId3"/>
          <a:srcRect l="8069" t="8139" r="3789" b="47899"/>
          <a:stretch>
            <a:fillRect/>
          </a:stretch>
        </p:blipFill>
        <p:spPr>
          <a:xfrm>
            <a:off x="80923" y="1023684"/>
            <a:ext cx="4078210" cy="2034097"/>
          </a:xfrm>
          <a:prstGeom prst="rect">
            <a:avLst/>
          </a:prstGeom>
        </p:spPr>
      </p:pic>
      <p:pic>
        <p:nvPicPr>
          <p:cNvPr id="10" name="Grafik 9">
            <a:extLst>
              <a:ext uri="{FF2B5EF4-FFF2-40B4-BE49-F238E27FC236}">
                <a16:creationId xmlns:a16="http://schemas.microsoft.com/office/drawing/2014/main" id="{B19DA7BD-A4A1-7805-37B2-243022BA81E8}"/>
              </a:ext>
            </a:extLst>
          </p:cNvPr>
          <p:cNvPicPr>
            <a:picLocks noChangeAspect="1"/>
          </p:cNvPicPr>
          <p:nvPr/>
        </p:nvPicPr>
        <p:blipFill>
          <a:blip r:embed="rId4"/>
          <a:srcRect l="5111" r="10049" b="44793"/>
          <a:stretch>
            <a:fillRect/>
          </a:stretch>
        </p:blipFill>
        <p:spPr>
          <a:xfrm>
            <a:off x="4241141" y="1288162"/>
            <a:ext cx="3709717" cy="2344886"/>
          </a:xfrm>
          <a:prstGeom prst="rect">
            <a:avLst/>
          </a:prstGeom>
        </p:spPr>
      </p:pic>
      <p:pic>
        <p:nvPicPr>
          <p:cNvPr id="13" name="Grafik 12">
            <a:extLst>
              <a:ext uri="{FF2B5EF4-FFF2-40B4-BE49-F238E27FC236}">
                <a16:creationId xmlns:a16="http://schemas.microsoft.com/office/drawing/2014/main" id="{0252FF37-C94B-3645-B0D0-D00C9E7BE8E5}"/>
              </a:ext>
            </a:extLst>
          </p:cNvPr>
          <p:cNvPicPr>
            <a:picLocks noChangeAspect="1"/>
          </p:cNvPicPr>
          <p:nvPr/>
        </p:nvPicPr>
        <p:blipFill>
          <a:blip r:embed="rId5"/>
          <a:srcRect l="6075" b="51313"/>
          <a:stretch>
            <a:fillRect/>
          </a:stretch>
        </p:blipFill>
        <p:spPr>
          <a:xfrm>
            <a:off x="8134429" y="1964298"/>
            <a:ext cx="3976648" cy="2186965"/>
          </a:xfrm>
          <a:prstGeom prst="rect">
            <a:avLst/>
          </a:prstGeom>
        </p:spPr>
      </p:pic>
      <p:pic>
        <p:nvPicPr>
          <p:cNvPr id="15" name="Grafik 14">
            <a:extLst>
              <a:ext uri="{FF2B5EF4-FFF2-40B4-BE49-F238E27FC236}">
                <a16:creationId xmlns:a16="http://schemas.microsoft.com/office/drawing/2014/main" id="{EDF108E2-392D-002F-9FE4-1CAC5BB35D20}"/>
              </a:ext>
            </a:extLst>
          </p:cNvPr>
          <p:cNvPicPr>
            <a:picLocks noChangeAspect="1"/>
          </p:cNvPicPr>
          <p:nvPr/>
        </p:nvPicPr>
        <p:blipFill>
          <a:blip r:embed="rId6"/>
          <a:srcRect b="48332"/>
          <a:stretch>
            <a:fillRect/>
          </a:stretch>
        </p:blipFill>
        <p:spPr>
          <a:xfrm>
            <a:off x="974104" y="4245456"/>
            <a:ext cx="3665894" cy="2034097"/>
          </a:xfrm>
          <a:prstGeom prst="rect">
            <a:avLst/>
          </a:prstGeom>
        </p:spPr>
      </p:pic>
      <p:pic>
        <p:nvPicPr>
          <p:cNvPr id="17" name="Grafik 16">
            <a:extLst>
              <a:ext uri="{FF2B5EF4-FFF2-40B4-BE49-F238E27FC236}">
                <a16:creationId xmlns:a16="http://schemas.microsoft.com/office/drawing/2014/main" id="{D75F0D39-E79C-7A8C-41F4-8EF486F8B30E}"/>
              </a:ext>
            </a:extLst>
          </p:cNvPr>
          <p:cNvPicPr>
            <a:picLocks noChangeAspect="1"/>
          </p:cNvPicPr>
          <p:nvPr/>
        </p:nvPicPr>
        <p:blipFill>
          <a:blip r:embed="rId7"/>
          <a:stretch>
            <a:fillRect/>
          </a:stretch>
        </p:blipFill>
        <p:spPr>
          <a:xfrm>
            <a:off x="4610638" y="4404828"/>
            <a:ext cx="4195244" cy="2038425"/>
          </a:xfrm>
          <a:prstGeom prst="rect">
            <a:avLst/>
          </a:prstGeom>
        </p:spPr>
      </p:pic>
    </p:spTree>
    <p:extLst>
      <p:ext uri="{BB962C8B-B14F-4D97-AF65-F5344CB8AC3E}">
        <p14:creationId xmlns:p14="http://schemas.microsoft.com/office/powerpoint/2010/main" val="41559575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0"/>
          <p:cNvSpPr txBox="1">
            <a:spLocks noChangeArrowheads="1"/>
          </p:cNvSpPr>
          <p:nvPr/>
        </p:nvSpPr>
        <p:spPr bwMode="auto">
          <a:xfrm>
            <a:off x="2425700" y="1349040"/>
            <a:ext cx="7207949"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188"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marL="342900" indent="-342900">
              <a:lnSpc>
                <a:spcPct val="200000"/>
              </a:lnSpc>
              <a:spcBef>
                <a:spcPct val="0"/>
              </a:spcBef>
            </a:pPr>
            <a:endParaRPr lang="de-DE" altLang="de-DE" sz="2000" dirty="0">
              <a:solidFill>
                <a:srgbClr val="000000"/>
              </a:solidFill>
              <a:latin typeface="+mn-lt"/>
            </a:endParaRPr>
          </a:p>
          <a:p>
            <a:pPr marL="342900" indent="-342900">
              <a:lnSpc>
                <a:spcPct val="200000"/>
              </a:lnSpc>
              <a:spcBef>
                <a:spcPct val="0"/>
              </a:spcBef>
            </a:pPr>
            <a:endParaRPr lang="de-DE" altLang="de-DE" sz="2000" dirty="0">
              <a:solidFill>
                <a:srgbClr val="000000"/>
              </a:solidFill>
              <a:latin typeface="+mn-lt"/>
            </a:endParaRPr>
          </a:p>
          <a:p>
            <a:pPr marL="342900" indent="-342900">
              <a:lnSpc>
                <a:spcPct val="200000"/>
              </a:lnSpc>
              <a:spcBef>
                <a:spcPct val="0"/>
              </a:spcBef>
            </a:pPr>
            <a:endParaRPr lang="de-DE" altLang="de-DE" sz="2000" dirty="0">
              <a:solidFill>
                <a:srgbClr val="000000"/>
              </a:solidFill>
              <a:latin typeface="+mn-lt"/>
            </a:endParaRPr>
          </a:p>
          <a:p>
            <a:pPr marL="342900" indent="-342900">
              <a:lnSpc>
                <a:spcPct val="200000"/>
              </a:lnSpc>
              <a:spcBef>
                <a:spcPct val="0"/>
              </a:spcBef>
            </a:pPr>
            <a:endParaRPr lang="de-DE" altLang="de-DE" sz="2000" dirty="0">
              <a:solidFill>
                <a:srgbClr val="000000"/>
              </a:solidFill>
              <a:latin typeface="+mn-lt"/>
            </a:endParaRPr>
          </a:p>
          <a:p>
            <a:pPr>
              <a:lnSpc>
                <a:spcPct val="200000"/>
              </a:lnSpc>
              <a:spcBef>
                <a:spcPct val="0"/>
              </a:spcBef>
              <a:buNone/>
            </a:pPr>
            <a:endParaRPr lang="de-DE" altLang="de-DE" sz="2000" dirty="0">
              <a:solidFill>
                <a:srgbClr val="000000"/>
              </a:solidFill>
              <a:latin typeface="+mn-lt"/>
            </a:endParaRPr>
          </a:p>
          <a:p>
            <a:pPr>
              <a:lnSpc>
                <a:spcPct val="150000"/>
              </a:lnSpc>
              <a:spcBef>
                <a:spcPts val="0"/>
              </a:spcBef>
              <a:buNone/>
            </a:pPr>
            <a:endParaRPr lang="de-DE" sz="2000" dirty="0">
              <a:latin typeface="+mn-lt"/>
            </a:endParaRPr>
          </a:p>
          <a:p>
            <a:pPr>
              <a:lnSpc>
                <a:spcPct val="200000"/>
              </a:lnSpc>
              <a:spcBef>
                <a:spcPct val="0"/>
              </a:spcBef>
              <a:buNone/>
            </a:pPr>
            <a:endParaRPr lang="de-DE" altLang="de-DE" sz="2400" dirty="0">
              <a:solidFill>
                <a:srgbClr val="000000"/>
              </a:solidFill>
              <a:latin typeface="+mn-lt"/>
            </a:endParaRPr>
          </a:p>
          <a:p>
            <a:pPr>
              <a:lnSpc>
                <a:spcPct val="93000"/>
              </a:lnSpc>
              <a:spcBef>
                <a:spcPct val="0"/>
              </a:spcBef>
              <a:buNone/>
            </a:pPr>
            <a:endParaRPr lang="de-DE" altLang="de-DE" sz="1800" dirty="0">
              <a:solidFill>
                <a:srgbClr val="000000"/>
              </a:solidFill>
              <a:latin typeface="+mn-lt"/>
            </a:endParaRPr>
          </a:p>
        </p:txBody>
      </p:sp>
      <p:sp>
        <p:nvSpPr>
          <p:cNvPr id="6153" name="Text Box 11"/>
          <p:cNvSpPr txBox="1">
            <a:spLocks noChangeArrowheads="1"/>
          </p:cNvSpPr>
          <p:nvPr/>
        </p:nvSpPr>
        <p:spPr bwMode="auto">
          <a:xfrm>
            <a:off x="1337311" y="535340"/>
            <a:ext cx="9907384"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defTabSz="685800">
              <a:lnSpc>
                <a:spcPct val="90000"/>
              </a:lnSpc>
              <a:spcBef>
                <a:spcPct val="0"/>
              </a:spcBef>
              <a:buClr>
                <a:srgbClr val="000000"/>
              </a:buClr>
              <a:buNone/>
            </a:pPr>
            <a:r>
              <a:rPr lang="de-DE" altLang="de-DE" sz="4400" dirty="0">
                <a:solidFill>
                  <a:srgbClr val="FF0066"/>
                </a:solidFill>
                <a:latin typeface="+mj-lt"/>
                <a:ea typeface="+mj-ea"/>
                <a:cs typeface="+mj-cs"/>
              </a:rPr>
              <a:t>Es gibt drei verpflichtende Praktika </a:t>
            </a:r>
          </a:p>
        </p:txBody>
      </p:sp>
      <p:graphicFrame>
        <p:nvGraphicFramePr>
          <p:cNvPr id="2" name="Diagramm 1"/>
          <p:cNvGraphicFramePr/>
          <p:nvPr>
            <p:extLst>
              <p:ext uri="{D42A27DB-BD31-4B8C-83A1-F6EECF244321}">
                <p14:modId xmlns:p14="http://schemas.microsoft.com/office/powerpoint/2010/main" val="2484225086"/>
              </p:ext>
            </p:extLst>
          </p:nvPr>
        </p:nvGraphicFramePr>
        <p:xfrm>
          <a:off x="559724" y="1703070"/>
          <a:ext cx="11498925" cy="4966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25300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2ACAF057-B911-4276-89D0-37F423A579E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1793F6ED-EC87-4349-9D7E-9A277EED3B3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C6FC4CEB-FBA1-4E74-87A1-0C39B7FCD22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D10FFE4F-0B1E-4824-A8F5-26A10F01AFF9}"/>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39F4C71E-FD3D-4CB3-9C42-9357AC64D80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F89ED189-BF86-4C6C-B189-C09E74AF97B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915C2A36-0CFD-4ED8-8B0D-EB6CB726F41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0B272DBA-107C-4BDF-B4C1-C0AB01AC7B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3932" y="581486"/>
            <a:ext cx="9956011" cy="1356360"/>
          </a:xfrm>
        </p:spPr>
        <p:txBody>
          <a:bodyPr>
            <a:noAutofit/>
          </a:bodyPr>
          <a:lstStyle/>
          <a:p>
            <a:pP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4400" dirty="0">
                <a:solidFill>
                  <a:srgbClr val="FF0066"/>
                </a:solidFill>
              </a:rPr>
              <a:t>Im 1. Semester müssen Sie verschiedene  Veranstaltungen besuchen </a:t>
            </a:r>
            <a:br>
              <a:rPr lang="de-DE" dirty="0"/>
            </a:b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099233688"/>
              </p:ext>
            </p:extLst>
          </p:nvPr>
        </p:nvGraphicFramePr>
        <p:xfrm>
          <a:off x="1101797" y="1978267"/>
          <a:ext cx="10538659"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p:cNvPicPr>
            <a:picLocks noChangeAspect="1"/>
          </p:cNvPicPr>
          <p:nvPr/>
        </p:nvPicPr>
        <p:blipFill rotWithShape="1">
          <a:blip r:embed="rId8" cstate="print">
            <a:extLst>
              <a:ext uri="{28A0092B-C50C-407E-A947-70E740481C1C}">
                <a14:useLocalDpi xmlns:a14="http://schemas.microsoft.com/office/drawing/2010/main" val="0"/>
              </a:ext>
            </a:extLst>
          </a:blip>
          <a:srcRect b="17846"/>
          <a:stretch/>
        </p:blipFill>
        <p:spPr>
          <a:xfrm>
            <a:off x="5278840" y="2899735"/>
            <a:ext cx="2184572" cy="1794723"/>
          </a:xfrm>
          <a:prstGeom prst="rect">
            <a:avLst/>
          </a:prstGeom>
        </p:spPr>
      </p:pic>
    </p:spTree>
    <p:extLst>
      <p:ext uri="{BB962C8B-B14F-4D97-AF65-F5344CB8AC3E}">
        <p14:creationId xmlns:p14="http://schemas.microsoft.com/office/powerpoint/2010/main" val="343425838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8D362F3-3BE7-4807-BFE0-42C7396D35FE}"/>
                                            </p:graphicEl>
                                          </p:spTgt>
                                        </p:tgtEl>
                                        <p:attrNameLst>
                                          <p:attrName>style.visibility</p:attrName>
                                        </p:attrNameLst>
                                      </p:cBhvr>
                                      <p:to>
                                        <p:strVal val="visible"/>
                                      </p:to>
                                    </p:set>
                                    <p:anim calcmode="lin" valueType="num">
                                      <p:cBhvr additive="base">
                                        <p:cTn id="7" dur="500" fill="hold"/>
                                        <p:tgtEl>
                                          <p:spTgt spid="4">
                                            <p:graphicEl>
                                              <a:dgm id="{08D362F3-3BE7-4807-BFE0-42C7396D35F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8D362F3-3BE7-4807-BFE0-42C7396D35F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C030B6F4-3D4C-43C9-90D6-3B40F0BC8F75}"/>
                                            </p:graphicEl>
                                          </p:spTgt>
                                        </p:tgtEl>
                                        <p:attrNameLst>
                                          <p:attrName>style.visibility</p:attrName>
                                        </p:attrNameLst>
                                      </p:cBhvr>
                                      <p:to>
                                        <p:strVal val="visible"/>
                                      </p:to>
                                    </p:set>
                                    <p:anim calcmode="lin" valueType="num">
                                      <p:cBhvr additive="base">
                                        <p:cTn id="13" dur="500" fill="hold"/>
                                        <p:tgtEl>
                                          <p:spTgt spid="4">
                                            <p:graphicEl>
                                              <a:dgm id="{C030B6F4-3D4C-43C9-90D6-3B40F0BC8F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C030B6F4-3D4C-43C9-90D6-3B40F0BC8F7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4254" y="491911"/>
            <a:ext cx="7406640" cy="1356360"/>
          </a:xfrm>
        </p:spPr>
        <p:txBody>
          <a:bodyPr/>
          <a:lstStyle/>
          <a:p>
            <a:r>
              <a:rPr lang="de-DE" sz="4400" dirty="0">
                <a:solidFill>
                  <a:srgbClr val="FF0066"/>
                </a:solidFill>
              </a:rPr>
              <a:t>Das OSP ist Ihr erstes Praktikum</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206788669"/>
              </p:ext>
            </p:extLst>
          </p:nvPr>
        </p:nvGraphicFramePr>
        <p:xfrm>
          <a:off x="1536099" y="1272747"/>
          <a:ext cx="7953118" cy="5140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p:cNvPicPr>
            <a:picLocks noChangeAspect="1"/>
          </p:cNvPicPr>
          <p:nvPr/>
        </p:nvPicPr>
        <p:blipFill rotWithShape="1">
          <a:blip r:embed="rId8" cstate="print">
            <a:extLst>
              <a:ext uri="{28A0092B-C50C-407E-A947-70E740481C1C}">
                <a14:useLocalDpi xmlns:a14="http://schemas.microsoft.com/office/drawing/2010/main" val="0"/>
              </a:ext>
            </a:extLst>
          </a:blip>
          <a:srcRect b="27483"/>
          <a:stretch/>
        </p:blipFill>
        <p:spPr>
          <a:xfrm>
            <a:off x="9489217" y="315268"/>
            <a:ext cx="2357566" cy="1709645"/>
          </a:xfrm>
          <a:prstGeom prst="rect">
            <a:avLst/>
          </a:prstGeom>
        </p:spPr>
      </p:pic>
    </p:spTree>
    <p:extLst>
      <p:ext uri="{BB962C8B-B14F-4D97-AF65-F5344CB8AC3E}">
        <p14:creationId xmlns:p14="http://schemas.microsoft.com/office/powerpoint/2010/main" val="263929143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39122" y="523816"/>
            <a:ext cx="7406640" cy="1356360"/>
          </a:xfrm>
        </p:spPr>
        <p:txBody>
          <a:bodyPr/>
          <a:lstStyle/>
          <a:p>
            <a:pPr algn="ctr"/>
            <a:r>
              <a:rPr lang="de-DE" sz="4400" dirty="0">
                <a:solidFill>
                  <a:srgbClr val="FF0066"/>
                </a:solidFill>
              </a:rPr>
              <a:t>Was ist jetzt zu tun? Schritt 1</a:t>
            </a:r>
          </a:p>
        </p:txBody>
      </p:sp>
      <p:pic>
        <p:nvPicPr>
          <p:cNvPr id="4" name="Inhaltsplatzhalt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1519"/>
          <a:stretch/>
        </p:blipFill>
        <p:spPr>
          <a:xfrm>
            <a:off x="8892190" y="644813"/>
            <a:ext cx="2137388" cy="1677430"/>
          </a:xfrm>
        </p:spPr>
      </p:pic>
      <p:sp>
        <p:nvSpPr>
          <p:cNvPr id="5" name="Rechteck 4"/>
          <p:cNvSpPr/>
          <p:nvPr/>
        </p:nvSpPr>
        <p:spPr>
          <a:xfrm>
            <a:off x="1524000" y="2013118"/>
            <a:ext cx="8436884" cy="5078313"/>
          </a:xfrm>
          <a:prstGeom prst="rect">
            <a:avLst/>
          </a:prstGeom>
        </p:spPr>
        <p:txBody>
          <a:bodyPr wrap="square">
            <a:spAutoFit/>
          </a:bodyPr>
          <a:lstStyle/>
          <a:p>
            <a:pPr lvl="1">
              <a:lnSpc>
                <a:spcPct val="150000"/>
              </a:lnSpc>
              <a:spcBef>
                <a:spcPct val="0"/>
              </a:spcBef>
              <a:defRPr/>
            </a:pPr>
            <a:r>
              <a:rPr lang="de-DE" altLang="de-DE" sz="2400" u="sng" dirty="0">
                <a:solidFill>
                  <a:srgbClr val="000000"/>
                </a:solidFill>
              </a:rPr>
              <a:t>Suche nach einer Schule für das OSP</a:t>
            </a:r>
          </a:p>
          <a:p>
            <a:pPr marL="800100" lvl="1" indent="-342900">
              <a:lnSpc>
                <a:spcPct val="150000"/>
              </a:lnSpc>
              <a:spcBef>
                <a:spcPct val="0"/>
              </a:spcBef>
              <a:buFont typeface="Arial" panose="020B0604020202020204" pitchFamily="34" charset="0"/>
              <a:buChar char="•"/>
              <a:defRPr/>
            </a:pPr>
            <a:r>
              <a:rPr lang="de-DE" altLang="de-DE" sz="2400" dirty="0">
                <a:solidFill>
                  <a:srgbClr val="000000"/>
                </a:solidFill>
              </a:rPr>
              <a:t>keine Ausbildungsschule (ISP)</a:t>
            </a:r>
          </a:p>
          <a:p>
            <a:pPr marL="800100" lvl="1" indent="-342900">
              <a:lnSpc>
                <a:spcPct val="150000"/>
              </a:lnSpc>
              <a:spcBef>
                <a:spcPct val="0"/>
              </a:spcBef>
              <a:buFont typeface="Arial" panose="020B0604020202020204" pitchFamily="34" charset="0"/>
              <a:buChar char="•"/>
              <a:defRPr/>
            </a:pPr>
            <a:r>
              <a:rPr lang="de-DE" altLang="de-DE" sz="2400" dirty="0">
                <a:solidFill>
                  <a:srgbClr val="000000"/>
                </a:solidFill>
              </a:rPr>
              <a:t> gerne in anderen Landkreisen</a:t>
            </a:r>
          </a:p>
          <a:p>
            <a:pPr marL="800100" lvl="1" indent="-342900">
              <a:lnSpc>
                <a:spcPct val="150000"/>
              </a:lnSpc>
              <a:spcBef>
                <a:spcPct val="0"/>
              </a:spcBef>
              <a:buFont typeface="Arial" panose="020B0604020202020204" pitchFamily="34" charset="0"/>
              <a:buChar char="•"/>
              <a:defRPr/>
            </a:pPr>
            <a:r>
              <a:rPr lang="de-DE" altLang="de-DE" sz="2400" dirty="0">
                <a:solidFill>
                  <a:srgbClr val="000000"/>
                </a:solidFill>
              </a:rPr>
              <a:t> an deutschen Schulen im Ausland</a:t>
            </a:r>
          </a:p>
          <a:p>
            <a:pPr marL="800100" lvl="1" indent="-342900">
              <a:lnSpc>
                <a:spcPct val="150000"/>
              </a:lnSpc>
              <a:spcBef>
                <a:spcPct val="0"/>
              </a:spcBef>
              <a:buFont typeface="Arial" panose="020B0604020202020204" pitchFamily="34" charset="0"/>
              <a:buChar char="•"/>
              <a:defRPr/>
            </a:pPr>
            <a:r>
              <a:rPr lang="de-DE" altLang="de-DE" sz="2400" dirty="0" err="1">
                <a:solidFill>
                  <a:srgbClr val="000000"/>
                </a:solidFill>
              </a:rPr>
              <a:t>studiengangsspezifische</a:t>
            </a:r>
            <a:r>
              <a:rPr lang="de-DE" altLang="de-DE" sz="2400" dirty="0">
                <a:solidFill>
                  <a:srgbClr val="000000"/>
                </a:solidFill>
              </a:rPr>
              <a:t> Wahl</a:t>
            </a:r>
          </a:p>
          <a:p>
            <a:pPr marL="800100" lvl="1" indent="-342900">
              <a:lnSpc>
                <a:spcPct val="150000"/>
              </a:lnSpc>
              <a:spcBef>
                <a:spcPct val="0"/>
              </a:spcBef>
              <a:buFont typeface="Arial" panose="020B0604020202020204" pitchFamily="34" charset="0"/>
              <a:buChar char="•"/>
              <a:defRPr/>
            </a:pPr>
            <a:r>
              <a:rPr lang="de-DE" altLang="de-DE" sz="2400" dirty="0">
                <a:solidFill>
                  <a:srgbClr val="000000"/>
                </a:solidFill>
              </a:rPr>
              <a:t>Bewerbungsformular der Hochschule für die Bewerbung an der Schule verwenden (</a:t>
            </a:r>
            <a:r>
              <a:rPr lang="de-DE" altLang="de-DE" sz="2000" dirty="0">
                <a:solidFill>
                  <a:srgbClr val="000000"/>
                </a:solidFill>
              </a:rPr>
              <a:t>https://www.ph-gmuend.de/studium/amt-fuer-schulpraktische-studien)</a:t>
            </a:r>
          </a:p>
          <a:p>
            <a:pPr marL="800100" lvl="1" indent="-342900">
              <a:lnSpc>
                <a:spcPct val="150000"/>
              </a:lnSpc>
              <a:spcBef>
                <a:spcPct val="0"/>
              </a:spcBef>
              <a:buFont typeface="Arial" panose="020B0604020202020204" pitchFamily="34" charset="0"/>
              <a:buChar char="•"/>
              <a:defRPr/>
            </a:pPr>
            <a:endParaRPr lang="de-DE" altLang="de-DE" sz="2400" dirty="0">
              <a:solidFill>
                <a:srgbClr val="000000"/>
              </a:solidFill>
            </a:endParaRPr>
          </a:p>
        </p:txBody>
      </p:sp>
    </p:spTree>
    <p:extLst>
      <p:ext uri="{BB962C8B-B14F-4D97-AF65-F5344CB8AC3E}">
        <p14:creationId xmlns:p14="http://schemas.microsoft.com/office/powerpoint/2010/main" val="357897574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19237" y="568514"/>
            <a:ext cx="7406640" cy="1356360"/>
          </a:xfrm>
        </p:spPr>
        <p:txBody>
          <a:bodyPr/>
          <a:lstStyle/>
          <a:p>
            <a:pPr algn="ctr"/>
            <a:r>
              <a:rPr lang="de-DE" sz="4400" dirty="0">
                <a:solidFill>
                  <a:srgbClr val="FF0066"/>
                </a:solidFill>
              </a:rPr>
              <a:t>Was ist jetzt zu tun? Schritt 2</a:t>
            </a:r>
          </a:p>
        </p:txBody>
      </p:sp>
      <p:pic>
        <p:nvPicPr>
          <p:cNvPr id="4" name="Inhaltsplatzhalt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1519"/>
          <a:stretch/>
        </p:blipFill>
        <p:spPr>
          <a:xfrm>
            <a:off x="8632250" y="568514"/>
            <a:ext cx="2314987" cy="1816810"/>
          </a:xfrm>
        </p:spPr>
      </p:pic>
      <p:sp>
        <p:nvSpPr>
          <p:cNvPr id="3" name="Rechteck 2"/>
          <p:cNvSpPr/>
          <p:nvPr/>
        </p:nvSpPr>
        <p:spPr>
          <a:xfrm>
            <a:off x="1524000" y="2385324"/>
            <a:ext cx="7797114" cy="2805063"/>
          </a:xfrm>
          <a:prstGeom prst="rect">
            <a:avLst/>
          </a:prstGeom>
        </p:spPr>
        <p:txBody>
          <a:bodyPr wrap="square">
            <a:spAutoFit/>
          </a:bodyPr>
          <a:lstStyle/>
          <a:p>
            <a:pPr marL="800100" lvl="1" indent="-342900">
              <a:lnSpc>
                <a:spcPct val="150000"/>
              </a:lnSpc>
              <a:spcBef>
                <a:spcPct val="0"/>
              </a:spcBef>
              <a:buFont typeface="Arial" panose="020B0604020202020204" pitchFamily="34" charset="0"/>
              <a:buChar char="•"/>
              <a:defRPr/>
            </a:pPr>
            <a:r>
              <a:rPr lang="de-DE" altLang="de-DE" sz="2400" dirty="0">
                <a:solidFill>
                  <a:srgbClr val="000000"/>
                </a:solidFill>
              </a:rPr>
              <a:t>Nach Zusage der Schule verbindliche Anmeldung vom </a:t>
            </a:r>
            <a:r>
              <a:rPr lang="de-DE" sz="2400" dirty="0"/>
              <a:t>06.10.25 – 15.01.26 </a:t>
            </a:r>
            <a:r>
              <a:rPr lang="de-DE" altLang="de-DE" sz="2400" i="1" dirty="0">
                <a:solidFill>
                  <a:srgbClr val="000000"/>
                </a:solidFill>
              </a:rPr>
              <a:t>(Formular dazu im </a:t>
            </a:r>
            <a:r>
              <a:rPr lang="de-DE" altLang="de-DE" sz="2400" i="1" dirty="0" err="1">
                <a:solidFill>
                  <a:srgbClr val="000000"/>
                </a:solidFill>
              </a:rPr>
              <a:t>Moodlekurs</a:t>
            </a:r>
            <a:r>
              <a:rPr lang="de-DE" altLang="de-DE" sz="2400" i="1" dirty="0">
                <a:solidFill>
                  <a:srgbClr val="000000"/>
                </a:solidFill>
              </a:rPr>
              <a:t>)</a:t>
            </a:r>
          </a:p>
          <a:p>
            <a:pPr marL="800100" lvl="1" indent="-342900">
              <a:lnSpc>
                <a:spcPct val="150000"/>
              </a:lnSpc>
              <a:spcBef>
                <a:spcPct val="0"/>
              </a:spcBef>
              <a:buFont typeface="Arial" panose="020B0604020202020204" pitchFamily="34" charset="0"/>
              <a:buChar char="•"/>
              <a:defRPr/>
            </a:pPr>
            <a:r>
              <a:rPr lang="de-DE" altLang="de-DE" sz="2400" dirty="0">
                <a:solidFill>
                  <a:srgbClr val="000000"/>
                </a:solidFill>
              </a:rPr>
              <a:t>Bitte tragen Sie sich in den richtigen </a:t>
            </a:r>
            <a:r>
              <a:rPr lang="de-DE" altLang="de-DE" sz="2400" dirty="0" err="1">
                <a:solidFill>
                  <a:srgbClr val="000000"/>
                </a:solidFill>
              </a:rPr>
              <a:t>Moodlekurs</a:t>
            </a:r>
            <a:r>
              <a:rPr lang="de-DE" altLang="de-DE" sz="2400" dirty="0">
                <a:solidFill>
                  <a:srgbClr val="000000"/>
                </a:solidFill>
              </a:rPr>
              <a:t> ein</a:t>
            </a:r>
          </a:p>
          <a:p>
            <a:pPr marL="1257300" lvl="2" indent="-342900">
              <a:lnSpc>
                <a:spcPct val="150000"/>
              </a:lnSpc>
              <a:spcBef>
                <a:spcPct val="0"/>
              </a:spcBef>
              <a:buFont typeface="Arial" panose="020B0604020202020204" pitchFamily="34" charset="0"/>
              <a:buChar char="•"/>
              <a:defRPr/>
            </a:pPr>
            <a:r>
              <a:rPr lang="de-DE" sz="2400" dirty="0">
                <a:solidFill>
                  <a:srgbClr val="000000"/>
                </a:solidFill>
              </a:rPr>
              <a:t>OSP Lehramt Sekundarstufe nach WS 25/26</a:t>
            </a:r>
          </a:p>
          <a:p>
            <a:pPr marL="1714500" lvl="3" indent="-342900">
              <a:lnSpc>
                <a:spcPct val="150000"/>
              </a:lnSpc>
              <a:spcBef>
                <a:spcPct val="0"/>
              </a:spcBef>
              <a:buFont typeface="Arial" panose="020B0604020202020204" pitchFamily="34" charset="0"/>
              <a:buChar char="•"/>
              <a:defRPr/>
            </a:pPr>
            <a:r>
              <a:rPr lang="de-DE" sz="2400" i="1" dirty="0">
                <a:solidFill>
                  <a:srgbClr val="000000"/>
                </a:solidFill>
              </a:rPr>
              <a:t>Einschreibeschlüssel: OSP</a:t>
            </a:r>
            <a:endParaRPr lang="de-DE" altLang="de-DE" sz="2400" i="1" dirty="0">
              <a:solidFill>
                <a:srgbClr val="000000"/>
              </a:solidFill>
            </a:endParaRPr>
          </a:p>
        </p:txBody>
      </p:sp>
    </p:spTree>
    <p:extLst>
      <p:ext uri="{BB962C8B-B14F-4D97-AF65-F5344CB8AC3E}">
        <p14:creationId xmlns:p14="http://schemas.microsoft.com/office/powerpoint/2010/main" val="234630262"/>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157539" y="2286000"/>
            <a:ext cx="6492875"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188"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r>
              <a:rPr lang="de-DE" altLang="de-DE" sz="1600" dirty="0">
                <a:solidFill>
                  <a:srgbClr val="000000"/>
                </a:solidFill>
              </a:rPr>
              <a:t>                                                                                                             </a:t>
            </a:r>
          </a:p>
        </p:txBody>
      </p:sp>
      <p:sp>
        <p:nvSpPr>
          <p:cNvPr id="24579" name="Text Box 3"/>
          <p:cNvSpPr txBox="1">
            <a:spLocks noChangeArrowheads="1"/>
          </p:cNvSpPr>
          <p:nvPr/>
        </p:nvSpPr>
        <p:spPr bwMode="auto">
          <a:xfrm>
            <a:off x="2503489" y="1795464"/>
            <a:ext cx="6492875" cy="475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188"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r>
              <a:rPr lang="de-DE" altLang="de-DE" sz="1600" dirty="0">
                <a:solidFill>
                  <a:srgbClr val="000000"/>
                </a:solidFill>
              </a:rPr>
              <a:t>                                                                                                             </a:t>
            </a:r>
          </a:p>
        </p:txBody>
      </p:sp>
      <p:sp>
        <p:nvSpPr>
          <p:cNvPr id="24580" name="Text Box 4"/>
          <p:cNvSpPr txBox="1">
            <a:spLocks noChangeArrowheads="1"/>
          </p:cNvSpPr>
          <p:nvPr/>
        </p:nvSpPr>
        <p:spPr bwMode="auto">
          <a:xfrm>
            <a:off x="2503488" y="2963863"/>
            <a:ext cx="7624762" cy="242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6821"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eaLnBrk="1">
              <a:lnSpc>
                <a:spcPct val="93000"/>
              </a:lnSpc>
              <a:spcBef>
                <a:spcPct val="0"/>
              </a:spcBef>
              <a:buFontTx/>
              <a:buNone/>
            </a:pPr>
            <a:endParaRPr lang="de-DE" altLang="de-DE" sz="2800" b="1" dirty="0">
              <a:solidFill>
                <a:srgbClr val="000000"/>
              </a:solidFill>
              <a:latin typeface="+mn-lt"/>
            </a:endParaRPr>
          </a:p>
          <a:p>
            <a:pPr algn="ctr" eaLnBrk="1">
              <a:lnSpc>
                <a:spcPct val="93000"/>
              </a:lnSpc>
              <a:spcBef>
                <a:spcPct val="0"/>
              </a:spcBef>
              <a:buFontTx/>
              <a:buNone/>
            </a:pPr>
            <a:endParaRPr lang="de-DE" altLang="de-DE" sz="2800" b="1" i="1" dirty="0">
              <a:solidFill>
                <a:srgbClr val="000000"/>
              </a:solidFill>
              <a:latin typeface="Arial-BoldMT" pitchFamily="32" charset="0"/>
            </a:endParaRPr>
          </a:p>
          <a:p>
            <a:pPr algn="ctr" eaLnBrk="1">
              <a:lnSpc>
                <a:spcPct val="93000"/>
              </a:lnSpc>
              <a:spcBef>
                <a:spcPct val="0"/>
              </a:spcBef>
              <a:buFontTx/>
              <a:buNone/>
            </a:pPr>
            <a:endParaRPr lang="de-DE" altLang="de-DE" sz="2800" i="1" dirty="0">
              <a:solidFill>
                <a:srgbClr val="000000"/>
              </a:solidFill>
              <a:latin typeface="+mn-lt"/>
            </a:endParaRPr>
          </a:p>
          <a:p>
            <a:pPr algn="ctr" eaLnBrk="1">
              <a:lnSpc>
                <a:spcPct val="93000"/>
              </a:lnSpc>
              <a:spcBef>
                <a:spcPct val="0"/>
              </a:spcBef>
              <a:buFontTx/>
              <a:buNone/>
            </a:pPr>
            <a:r>
              <a:rPr lang="de-DE" altLang="de-DE" sz="2800" i="1" dirty="0">
                <a:solidFill>
                  <a:srgbClr val="000000"/>
                </a:solidFill>
                <a:latin typeface="+mn-lt"/>
              </a:rPr>
              <a:t>Spätester Termin für das Praktikum:</a:t>
            </a:r>
          </a:p>
          <a:p>
            <a:pPr algn="ctr" eaLnBrk="1">
              <a:lnSpc>
                <a:spcPct val="93000"/>
              </a:lnSpc>
              <a:spcBef>
                <a:spcPct val="0"/>
              </a:spcBef>
              <a:buFontTx/>
              <a:buNone/>
            </a:pPr>
            <a:r>
              <a:rPr lang="de-DE" altLang="de-DE" sz="2800" i="1" dirty="0">
                <a:solidFill>
                  <a:srgbClr val="000000"/>
                </a:solidFill>
                <a:latin typeface="+mn-lt"/>
              </a:rPr>
              <a:t> im Anschluss an das 3. Semester</a:t>
            </a:r>
          </a:p>
        </p:txBody>
      </p:sp>
      <p:sp>
        <p:nvSpPr>
          <p:cNvPr id="2" name="Titel 1"/>
          <p:cNvSpPr>
            <a:spLocks noGrp="1"/>
          </p:cNvSpPr>
          <p:nvPr>
            <p:ph type="title"/>
          </p:nvPr>
        </p:nvSpPr>
        <p:spPr>
          <a:xfrm>
            <a:off x="2700655" y="657427"/>
            <a:ext cx="7406640" cy="871538"/>
          </a:xfrm>
        </p:spPr>
        <p:txBody>
          <a:bodyPr>
            <a:noAutofit/>
          </a:bodyPr>
          <a:lstStyle/>
          <a:p>
            <a:pPr algn="ctr"/>
            <a:r>
              <a:rPr lang="de-DE" dirty="0"/>
              <a:t>Das OSP muss bis zum Ende des </a:t>
            </a:r>
            <a:br>
              <a:rPr lang="de-DE" dirty="0"/>
            </a:br>
            <a:r>
              <a:rPr lang="de-DE" dirty="0"/>
              <a:t>4. Semesters abgeschlossen sein</a:t>
            </a:r>
          </a:p>
        </p:txBody>
      </p:sp>
      <p:sp>
        <p:nvSpPr>
          <p:cNvPr id="5" name="Pfeil nach unten 4"/>
          <p:cNvSpPr/>
          <p:nvPr/>
        </p:nvSpPr>
        <p:spPr>
          <a:xfrm>
            <a:off x="5671158" y="2089209"/>
            <a:ext cx="1465635" cy="1474438"/>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66"/>
              </a:solidFill>
            </a:endParaRPr>
          </a:p>
        </p:txBody>
      </p:sp>
    </p:spTree>
    <p:extLst>
      <p:ext uri="{BB962C8B-B14F-4D97-AF65-F5344CB8AC3E}">
        <p14:creationId xmlns:p14="http://schemas.microsoft.com/office/powerpoint/2010/main" val="29089385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üne PPT_SS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üne PPT_SSM" id="{C6CCCB74-B788-447C-8228-7BE5390E804D}" vid="{B8A970F1-EA47-48C8-A7E6-0301437FD21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1114</Words>
  <Application>Microsoft Macintosh PowerPoint</Application>
  <PresentationFormat>Breitbild</PresentationFormat>
  <Paragraphs>247</Paragraphs>
  <Slides>13</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Arial-BoldMT</vt:lpstr>
      <vt:lpstr>Calibri</vt:lpstr>
      <vt:lpstr>Calibri Light</vt:lpstr>
      <vt:lpstr>Grüne PPT_SSM</vt:lpstr>
      <vt:lpstr>PowerPoint-Präsentation</vt:lpstr>
      <vt:lpstr>PowerPoint-Präsentation</vt:lpstr>
      <vt:lpstr>PowerPoint-Präsentation</vt:lpstr>
      <vt:lpstr>PowerPoint-Präsentation</vt:lpstr>
      <vt:lpstr>Im 1. Semester müssen Sie verschiedene  Veranstaltungen besuchen  </vt:lpstr>
      <vt:lpstr>Das OSP ist Ihr erstes Praktikum</vt:lpstr>
      <vt:lpstr>Was ist jetzt zu tun? Schritt 1</vt:lpstr>
      <vt:lpstr>Was ist jetzt zu tun? Schritt 2</vt:lpstr>
      <vt:lpstr>Das OSP muss bis zum Ende des  4. Semesters abgeschlossen sein</vt:lpstr>
      <vt:lpstr>Der Fahrplan durch Ihr OSP</vt:lpstr>
      <vt:lpstr>Das Schulpraxisportfolio</vt:lpstr>
      <vt:lpstr>PowerPoint-Präsentation</vt:lpstr>
      <vt:lpstr>Vielen Dank für Ihre Aufmerksamkeit!  weitere Informationen auf der Homepage www.ph-gmuend.de/studium/amt-fuer-schulpraktische-studien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Gilger, Lisa</dc:creator>
  <cp:lastModifiedBy>Microsoft Office User</cp:lastModifiedBy>
  <cp:revision>18</cp:revision>
  <cp:lastPrinted>2023-09-22T09:58:08Z</cp:lastPrinted>
  <dcterms:created xsi:type="dcterms:W3CDTF">2023-05-04T08:31:07Z</dcterms:created>
  <dcterms:modified xsi:type="dcterms:W3CDTF">2025-09-26T10:22:28Z</dcterms:modified>
</cp:coreProperties>
</file>