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493" r:id="rId4"/>
    <p:sldId id="494" r:id="rId5"/>
    <p:sldId id="497" r:id="rId6"/>
    <p:sldId id="495" r:id="rId7"/>
    <p:sldId id="498" r:id="rId8"/>
    <p:sldId id="499" r:id="rId9"/>
    <p:sldId id="500" r:id="rId10"/>
    <p:sldId id="501" r:id="rId11"/>
    <p:sldId id="274" r:id="rId12"/>
    <p:sldId id="503" r:id="rId13"/>
    <p:sldId id="508" r:id="rId14"/>
    <p:sldId id="507" r:id="rId15"/>
    <p:sldId id="278" r:id="rId16"/>
    <p:sldId id="505" r:id="rId17"/>
    <p:sldId id="273" r:id="rId18"/>
    <p:sldId id="258" r:id="rId1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33" autoAdjust="0"/>
    <p:restoredTop sz="95928" autoAdjust="0"/>
  </p:normalViewPr>
  <p:slideViewPr>
    <p:cSldViewPr snapToGrid="0">
      <p:cViewPr varScale="1">
        <p:scale>
          <a:sx n="68" d="100"/>
          <a:sy n="68" d="100"/>
        </p:scale>
        <p:origin x="10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0360492858777005E-2"/>
          <c:y val="5.2352752730116553E-2"/>
          <c:w val="0.63918512423302709"/>
          <c:h val="0.94515425904463979"/>
        </c:manualLayout>
      </c:layout>
      <c:pie3DChart>
        <c:varyColors val="1"/>
        <c:ser>
          <c:idx val="0"/>
          <c:order val="0"/>
          <c:tx>
            <c:strRef>
              <c:f>Tabelle1!$B$1</c:f>
              <c:strCache>
                <c:ptCount val="1"/>
                <c:pt idx="0">
                  <c:v>Bildungswissenschaften</c:v>
                </c:pt>
              </c:strCache>
            </c:strRef>
          </c:tx>
          <c:dPt>
            <c:idx val="0"/>
            <c:bubble3D val="0"/>
            <c:spPr>
              <a:solidFill>
                <a:schemeClr val="accent1"/>
              </a:solidFill>
              <a:ln>
                <a:solidFill>
                  <a:schemeClr val="accent1"/>
                </a:solidFill>
              </a:ln>
            </c:spPr>
            <c:extLst>
              <c:ext xmlns:c16="http://schemas.microsoft.com/office/drawing/2014/chart" uri="{C3380CC4-5D6E-409C-BE32-E72D297353CC}">
                <c16:uniqueId val="{00000001-C7BF-4667-8AFB-5445C02AF449}"/>
              </c:ext>
            </c:extLst>
          </c:dPt>
          <c:dPt>
            <c:idx val="1"/>
            <c:bubble3D val="0"/>
            <c:extLst>
              <c:ext xmlns:c16="http://schemas.microsoft.com/office/drawing/2014/chart" uri="{C3380CC4-5D6E-409C-BE32-E72D297353CC}">
                <c16:uniqueId val="{00000002-C7BF-4667-8AFB-5445C02AF449}"/>
              </c:ext>
            </c:extLst>
          </c:dPt>
          <c:dPt>
            <c:idx val="2"/>
            <c:bubble3D val="0"/>
            <c:spPr>
              <a:solidFill>
                <a:schemeClr val="accent1">
                  <a:lumMod val="50000"/>
                </a:schemeClr>
              </a:solidFill>
              <a:ln>
                <a:solidFill>
                  <a:schemeClr val="accent1">
                    <a:lumMod val="50000"/>
                  </a:schemeClr>
                </a:solidFill>
              </a:ln>
            </c:spPr>
            <c:extLst>
              <c:ext xmlns:c16="http://schemas.microsoft.com/office/drawing/2014/chart" uri="{C3380CC4-5D6E-409C-BE32-E72D297353CC}">
                <c16:uniqueId val="{00000004-C7BF-4667-8AFB-5445C02AF449}"/>
              </c:ext>
            </c:extLst>
          </c:dPt>
          <c:dPt>
            <c:idx val="3"/>
            <c:bubble3D val="0"/>
            <c:spPr>
              <a:solidFill>
                <a:schemeClr val="tx1"/>
              </a:solidFill>
              <a:ln>
                <a:solidFill>
                  <a:schemeClr val="tx1"/>
                </a:solidFill>
              </a:ln>
            </c:spPr>
            <c:extLst>
              <c:ext xmlns:c16="http://schemas.microsoft.com/office/drawing/2014/chart" uri="{C3380CC4-5D6E-409C-BE32-E72D297353CC}">
                <c16:uniqueId val="{00000006-C7BF-4667-8AFB-5445C02AF449}"/>
              </c:ext>
            </c:extLst>
          </c:dPt>
          <c:cat>
            <c:strRef>
              <c:f>Tabelle1!$A$2:$A$5</c:f>
              <c:strCache>
                <c:ptCount val="4"/>
                <c:pt idx="0">
                  <c:v>Erziehungs-
wissenschaft</c:v>
                </c:pt>
                <c:pt idx="1">
                  <c:v>Psychologie</c:v>
                </c:pt>
                <c:pt idx="2">
                  <c:v>Soziologie </c:v>
                </c:pt>
                <c:pt idx="3">
                  <c:v>Grundfragen (Theologie, Philosophie, Politikwissenschaft)</c:v>
                </c:pt>
              </c:strCache>
            </c:strRef>
          </c:cat>
          <c:val>
            <c:numRef>
              <c:f>Tabelle1!$B$2:$B$5</c:f>
              <c:numCache>
                <c:formatCode>General</c:formatCode>
                <c:ptCount val="4"/>
                <c:pt idx="0">
                  <c:v>65</c:v>
                </c:pt>
                <c:pt idx="1">
                  <c:v>20</c:v>
                </c:pt>
                <c:pt idx="2">
                  <c:v>7.5</c:v>
                </c:pt>
                <c:pt idx="3">
                  <c:v>7.5</c:v>
                </c:pt>
              </c:numCache>
            </c:numRef>
          </c:val>
          <c:extLst>
            <c:ext xmlns:c16="http://schemas.microsoft.com/office/drawing/2014/chart" uri="{C3380CC4-5D6E-409C-BE32-E72D297353CC}">
              <c16:uniqueId val="{00000007-C7BF-4667-8AFB-5445C02AF449}"/>
            </c:ext>
          </c:extLst>
        </c:ser>
        <c:dLbls>
          <c:showLegendKey val="0"/>
          <c:showVal val="0"/>
          <c:showCatName val="0"/>
          <c:showSerName val="0"/>
          <c:showPercent val="0"/>
          <c:showBubbleSize val="0"/>
          <c:showLeaderLines val="1"/>
        </c:dLbls>
      </c:pie3DChart>
      <c:spPr>
        <a:noFill/>
        <a:ln w="25378">
          <a:noFill/>
        </a:ln>
      </c:spPr>
    </c:plotArea>
    <c:legend>
      <c:legendPos val="r"/>
      <c:layout>
        <c:manualLayout>
          <c:xMode val="edge"/>
          <c:yMode val="edge"/>
          <c:x val="0.70096183669212919"/>
          <c:y val="0.10266164771210422"/>
          <c:w val="0.29903813627073589"/>
          <c:h val="0.81711359860298438"/>
        </c:manualLayout>
      </c:layout>
      <c:overlay val="0"/>
    </c:legend>
    <c:plotVisOnly val="1"/>
    <c:dispBlanksAs val="gap"/>
    <c:showDLblsOverMax val="0"/>
  </c:chart>
  <c:txPr>
    <a:bodyPr/>
    <a:lstStyle/>
    <a:p>
      <a:pPr>
        <a:defRPr sz="1798"/>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8DBFB7-490A-4E83-9A4E-693446474A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A40B072E-6517-49BC-A99D-042BF44C9C0D}">
      <dgm:prSet phldrT="[Text]"/>
      <dgm:spPr/>
      <dgm:t>
        <a:bodyPr/>
        <a:lstStyle/>
        <a:p>
          <a:r>
            <a:rPr lang="de-DE" dirty="0" err="1">
              <a:solidFill>
                <a:schemeClr val="accent2"/>
              </a:solidFill>
            </a:rPr>
            <a:t>BiWi</a:t>
          </a:r>
          <a:r>
            <a:rPr lang="de-DE" dirty="0">
              <a:solidFill>
                <a:schemeClr val="accent2"/>
              </a:solidFill>
            </a:rPr>
            <a:t>-V</a:t>
          </a:r>
        </a:p>
      </dgm:t>
    </dgm:pt>
    <dgm:pt modelId="{86597640-846A-4235-A025-60FD6AF064CD}" type="parTrans" cxnId="{B558852A-5FD0-4A5D-AC1B-A0D28BEB8800}">
      <dgm:prSet/>
      <dgm:spPr/>
      <dgm:t>
        <a:bodyPr/>
        <a:lstStyle/>
        <a:p>
          <a:endParaRPr lang="de-DE"/>
        </a:p>
      </dgm:t>
    </dgm:pt>
    <dgm:pt modelId="{3A1AE6FF-9E39-45A6-BE00-0A7967D79B01}" type="sibTrans" cxnId="{B558852A-5FD0-4A5D-AC1B-A0D28BEB8800}">
      <dgm:prSet/>
      <dgm:spPr/>
      <dgm:t>
        <a:bodyPr/>
        <a:lstStyle/>
        <a:p>
          <a:r>
            <a:rPr lang="de-DE" dirty="0" err="1">
              <a:solidFill>
                <a:schemeClr val="accent2"/>
              </a:solidFill>
            </a:rPr>
            <a:t>BiWi</a:t>
          </a:r>
          <a:r>
            <a:rPr lang="de-DE" dirty="0">
              <a:solidFill>
                <a:schemeClr val="accent2"/>
              </a:solidFill>
            </a:rPr>
            <a:t>-IV</a:t>
          </a:r>
        </a:p>
      </dgm:t>
    </dgm:pt>
    <dgm:pt modelId="{A28E833F-4CC7-4709-9848-39158A4DA4B8}">
      <dgm:prSet phldrT="[Text]"/>
      <dgm:spPr/>
      <dgm:t>
        <a:bodyPr/>
        <a:lstStyle/>
        <a:p>
          <a:r>
            <a:rPr lang="de-DE" dirty="0" err="1">
              <a:solidFill>
                <a:schemeClr val="accent2"/>
              </a:solidFill>
            </a:rPr>
            <a:t>BiWi</a:t>
          </a:r>
          <a:r>
            <a:rPr lang="de-DE" dirty="0">
              <a:solidFill>
                <a:schemeClr val="accent2"/>
              </a:solidFill>
            </a:rPr>
            <a:t>-III</a:t>
          </a:r>
        </a:p>
      </dgm:t>
    </dgm:pt>
    <dgm:pt modelId="{A6A2CAAF-292D-4FA5-A62A-1B899CBA77A1}" type="parTrans" cxnId="{7639CF6D-0C4D-4C6A-8B9E-40EABFB8B134}">
      <dgm:prSet/>
      <dgm:spPr/>
      <dgm:t>
        <a:bodyPr/>
        <a:lstStyle/>
        <a:p>
          <a:endParaRPr lang="de-DE"/>
        </a:p>
      </dgm:t>
    </dgm:pt>
    <dgm:pt modelId="{60E75DB4-3085-48E8-9AC6-709AEBD1F0A6}" type="sibTrans" cxnId="{7639CF6D-0C4D-4C6A-8B9E-40EABFB8B134}">
      <dgm:prSet/>
      <dgm:spPr/>
      <dgm:t>
        <a:bodyPr/>
        <a:lstStyle/>
        <a:p>
          <a:r>
            <a:rPr lang="de-DE" dirty="0">
              <a:solidFill>
                <a:schemeClr val="accent2"/>
              </a:solidFill>
            </a:rPr>
            <a:t>Grund-fragen</a:t>
          </a:r>
        </a:p>
      </dgm:t>
    </dgm:pt>
    <dgm:pt modelId="{D91D7B17-9D8F-45B8-A9F8-6FD0CD861403}">
      <dgm:prSet phldrT="[Text]"/>
      <dgm:spPr/>
      <dgm:t>
        <a:bodyPr/>
        <a:lstStyle/>
        <a:p>
          <a:r>
            <a:rPr lang="de-DE" dirty="0" err="1">
              <a:solidFill>
                <a:schemeClr val="accent2"/>
              </a:solidFill>
            </a:rPr>
            <a:t>BiWi</a:t>
          </a:r>
          <a:r>
            <a:rPr lang="de-DE" dirty="0">
              <a:solidFill>
                <a:schemeClr val="accent2"/>
              </a:solidFill>
            </a:rPr>
            <a:t>-II</a:t>
          </a:r>
        </a:p>
      </dgm:t>
    </dgm:pt>
    <dgm:pt modelId="{34AE1F3D-2CD2-4E0D-B5A9-BEA72E27ABC1}" type="parTrans" cxnId="{641E5112-3CF5-4F8F-9C15-6D1EF8CE1AC5}">
      <dgm:prSet/>
      <dgm:spPr/>
      <dgm:t>
        <a:bodyPr/>
        <a:lstStyle/>
        <a:p>
          <a:endParaRPr lang="de-DE"/>
        </a:p>
      </dgm:t>
    </dgm:pt>
    <dgm:pt modelId="{C6933F48-AC89-46D0-A54C-19E507306BB4}" type="sibTrans" cxnId="{641E5112-3CF5-4F8F-9C15-6D1EF8CE1AC5}">
      <dgm:prSet/>
      <dgm:spPr>
        <a:solidFill>
          <a:schemeClr val="accent5">
            <a:lumMod val="50000"/>
          </a:schemeClr>
        </a:solidFill>
      </dgm:spPr>
      <dgm:t>
        <a:bodyPr/>
        <a:lstStyle/>
        <a:p>
          <a:r>
            <a:rPr lang="de-DE" dirty="0" err="1">
              <a:solidFill>
                <a:schemeClr val="accent2"/>
              </a:solidFill>
            </a:rPr>
            <a:t>BiWi</a:t>
          </a:r>
          <a:r>
            <a:rPr lang="de-DE" dirty="0">
              <a:solidFill>
                <a:schemeClr val="accent2"/>
              </a:solidFill>
            </a:rPr>
            <a:t>-I</a:t>
          </a:r>
        </a:p>
      </dgm:t>
    </dgm:pt>
    <dgm:pt modelId="{F51ED085-20F6-43E6-9EE7-F6ACD39CEBE7}" type="pres">
      <dgm:prSet presAssocID="{CE8DBFB7-490A-4E83-9A4E-693446474AB4}" presName="Name0" presStyleCnt="0">
        <dgm:presLayoutVars>
          <dgm:chMax/>
          <dgm:chPref/>
          <dgm:dir/>
          <dgm:animLvl val="lvl"/>
        </dgm:presLayoutVars>
      </dgm:prSet>
      <dgm:spPr/>
    </dgm:pt>
    <dgm:pt modelId="{394CF6C8-BE06-48BB-B6AF-44BCBC5D2A1B}" type="pres">
      <dgm:prSet presAssocID="{A40B072E-6517-49BC-A99D-042BF44C9C0D}" presName="composite" presStyleCnt="0"/>
      <dgm:spPr/>
    </dgm:pt>
    <dgm:pt modelId="{ADFBBB9E-A4EA-4566-8D8B-CED182DE95CB}" type="pres">
      <dgm:prSet presAssocID="{A40B072E-6517-49BC-A99D-042BF44C9C0D}" presName="Parent1" presStyleLbl="node1" presStyleIdx="0" presStyleCnt="6">
        <dgm:presLayoutVars>
          <dgm:chMax val="1"/>
          <dgm:chPref val="1"/>
          <dgm:bulletEnabled val="1"/>
        </dgm:presLayoutVars>
      </dgm:prSet>
      <dgm:spPr/>
    </dgm:pt>
    <dgm:pt modelId="{96326B75-15A3-41E5-9A0B-DDCA20C88198}" type="pres">
      <dgm:prSet presAssocID="{A40B072E-6517-49BC-A99D-042BF44C9C0D}" presName="Childtext1" presStyleLbl="revTx" presStyleIdx="0" presStyleCnt="3">
        <dgm:presLayoutVars>
          <dgm:chMax val="0"/>
          <dgm:chPref val="0"/>
          <dgm:bulletEnabled val="1"/>
        </dgm:presLayoutVars>
      </dgm:prSet>
      <dgm:spPr/>
    </dgm:pt>
    <dgm:pt modelId="{31B39888-C1B4-4246-B341-5F0B0CF2D87F}" type="pres">
      <dgm:prSet presAssocID="{A40B072E-6517-49BC-A99D-042BF44C9C0D}" presName="BalanceSpacing" presStyleCnt="0"/>
      <dgm:spPr/>
    </dgm:pt>
    <dgm:pt modelId="{2FADD1CB-9987-48F8-A08A-26DED7FEDD11}" type="pres">
      <dgm:prSet presAssocID="{A40B072E-6517-49BC-A99D-042BF44C9C0D}" presName="BalanceSpacing1" presStyleCnt="0"/>
      <dgm:spPr/>
    </dgm:pt>
    <dgm:pt modelId="{D4BE781B-04D8-4596-BCDD-FCE53587A5CD}" type="pres">
      <dgm:prSet presAssocID="{3A1AE6FF-9E39-45A6-BE00-0A7967D79B01}" presName="Accent1Text" presStyleLbl="node1" presStyleIdx="1" presStyleCnt="6"/>
      <dgm:spPr/>
    </dgm:pt>
    <dgm:pt modelId="{C9E0DC7A-C348-467D-9DBE-1C52CD43F080}" type="pres">
      <dgm:prSet presAssocID="{3A1AE6FF-9E39-45A6-BE00-0A7967D79B01}" presName="spaceBetweenRectangles" presStyleCnt="0"/>
      <dgm:spPr/>
    </dgm:pt>
    <dgm:pt modelId="{95851988-28C1-4DE6-9BD9-784D5106C56F}" type="pres">
      <dgm:prSet presAssocID="{A28E833F-4CC7-4709-9848-39158A4DA4B8}" presName="composite" presStyleCnt="0"/>
      <dgm:spPr/>
    </dgm:pt>
    <dgm:pt modelId="{E7A418E4-B1F9-4BAD-9B24-CC1B8853625E}" type="pres">
      <dgm:prSet presAssocID="{A28E833F-4CC7-4709-9848-39158A4DA4B8}" presName="Parent1" presStyleLbl="node1" presStyleIdx="2" presStyleCnt="6" custLinFactX="-5559" custLinFactNeighborX="-100000" custLinFactNeighborY="0">
        <dgm:presLayoutVars>
          <dgm:chMax val="1"/>
          <dgm:chPref val="1"/>
          <dgm:bulletEnabled val="1"/>
        </dgm:presLayoutVars>
      </dgm:prSet>
      <dgm:spPr/>
    </dgm:pt>
    <dgm:pt modelId="{BCDF9FA1-91E6-4CCC-933D-867710B0B38C}" type="pres">
      <dgm:prSet presAssocID="{A28E833F-4CC7-4709-9848-39158A4DA4B8}" presName="Childtext1" presStyleLbl="revTx" presStyleIdx="1" presStyleCnt="3">
        <dgm:presLayoutVars>
          <dgm:chMax val="0"/>
          <dgm:chPref val="0"/>
          <dgm:bulletEnabled val="1"/>
        </dgm:presLayoutVars>
      </dgm:prSet>
      <dgm:spPr/>
    </dgm:pt>
    <dgm:pt modelId="{2EC6B46D-136D-434F-B554-3C54CE23802E}" type="pres">
      <dgm:prSet presAssocID="{A28E833F-4CC7-4709-9848-39158A4DA4B8}" presName="BalanceSpacing" presStyleCnt="0"/>
      <dgm:spPr/>
    </dgm:pt>
    <dgm:pt modelId="{491F7375-62D9-4291-B1A2-02BFCCF4DD97}" type="pres">
      <dgm:prSet presAssocID="{A28E833F-4CC7-4709-9848-39158A4DA4B8}" presName="BalanceSpacing1" presStyleCnt="0"/>
      <dgm:spPr/>
    </dgm:pt>
    <dgm:pt modelId="{98764BE7-F0ED-434A-88D1-A740500883F2}" type="pres">
      <dgm:prSet presAssocID="{60E75DB4-3085-48E8-9AC6-709AEBD1F0A6}" presName="Accent1Text" presStyleLbl="node1" presStyleIdx="3" presStyleCnt="6" custScaleY="104138" custLinFactNeighborX="4255" custLinFactNeighborY="-2221"/>
      <dgm:spPr/>
    </dgm:pt>
    <dgm:pt modelId="{2F1E0419-A847-4335-851B-0F0958F11593}" type="pres">
      <dgm:prSet presAssocID="{60E75DB4-3085-48E8-9AC6-709AEBD1F0A6}" presName="spaceBetweenRectangles" presStyleCnt="0"/>
      <dgm:spPr/>
    </dgm:pt>
    <dgm:pt modelId="{BABE3D8B-0E5F-4D97-9113-D507B64F276C}" type="pres">
      <dgm:prSet presAssocID="{D91D7B17-9D8F-45B8-A9F8-6FD0CD861403}" presName="composite" presStyleCnt="0"/>
      <dgm:spPr/>
    </dgm:pt>
    <dgm:pt modelId="{6F79FB56-CB69-421D-9A6D-7CA4BBEB633F}" type="pres">
      <dgm:prSet presAssocID="{D91D7B17-9D8F-45B8-A9F8-6FD0CD861403}" presName="Parent1" presStyleLbl="node1" presStyleIdx="4" presStyleCnt="6" custLinFactNeighborX="-48591" custLinFactNeighborY="-86735">
        <dgm:presLayoutVars>
          <dgm:chMax val="1"/>
          <dgm:chPref val="1"/>
          <dgm:bulletEnabled val="1"/>
        </dgm:presLayoutVars>
      </dgm:prSet>
      <dgm:spPr/>
    </dgm:pt>
    <dgm:pt modelId="{98F49A01-E8A2-4557-9946-E59118F6D8B3}" type="pres">
      <dgm:prSet presAssocID="{D91D7B17-9D8F-45B8-A9F8-6FD0CD861403}" presName="Childtext1" presStyleLbl="revTx" presStyleIdx="2" presStyleCnt="3">
        <dgm:presLayoutVars>
          <dgm:chMax val="0"/>
          <dgm:chPref val="0"/>
          <dgm:bulletEnabled val="1"/>
        </dgm:presLayoutVars>
      </dgm:prSet>
      <dgm:spPr/>
    </dgm:pt>
    <dgm:pt modelId="{92AAB863-D2D0-484E-B697-C689E9DBA3D2}" type="pres">
      <dgm:prSet presAssocID="{D91D7B17-9D8F-45B8-A9F8-6FD0CD861403}" presName="BalanceSpacing" presStyleCnt="0"/>
      <dgm:spPr/>
    </dgm:pt>
    <dgm:pt modelId="{D31BB805-1B34-47C4-B59C-369CF492BE52}" type="pres">
      <dgm:prSet presAssocID="{D91D7B17-9D8F-45B8-A9F8-6FD0CD861403}" presName="BalanceSpacing1" presStyleCnt="0"/>
      <dgm:spPr/>
    </dgm:pt>
    <dgm:pt modelId="{5044BDBD-E0A8-43CE-ABDA-4E44B7D22B7F}" type="pres">
      <dgm:prSet presAssocID="{C6933F48-AC89-46D0-A54C-19E507306BB4}" presName="Accent1Text" presStyleLbl="node1" presStyleIdx="5" presStyleCnt="6"/>
      <dgm:spPr/>
    </dgm:pt>
  </dgm:ptLst>
  <dgm:cxnLst>
    <dgm:cxn modelId="{641E5112-3CF5-4F8F-9C15-6D1EF8CE1AC5}" srcId="{CE8DBFB7-490A-4E83-9A4E-693446474AB4}" destId="{D91D7B17-9D8F-45B8-A9F8-6FD0CD861403}" srcOrd="2" destOrd="0" parTransId="{34AE1F3D-2CD2-4E0D-B5A9-BEA72E27ABC1}" sibTransId="{C6933F48-AC89-46D0-A54C-19E507306BB4}"/>
    <dgm:cxn modelId="{B558852A-5FD0-4A5D-AC1B-A0D28BEB8800}" srcId="{CE8DBFB7-490A-4E83-9A4E-693446474AB4}" destId="{A40B072E-6517-49BC-A99D-042BF44C9C0D}" srcOrd="0" destOrd="0" parTransId="{86597640-846A-4235-A025-60FD6AF064CD}" sibTransId="{3A1AE6FF-9E39-45A6-BE00-0A7967D79B01}"/>
    <dgm:cxn modelId="{328DE54C-2515-42FD-B8F7-09E3246000FE}" type="presOf" srcId="{D91D7B17-9D8F-45B8-A9F8-6FD0CD861403}" destId="{6F79FB56-CB69-421D-9A6D-7CA4BBEB633F}" srcOrd="0" destOrd="0" presId="urn:microsoft.com/office/officeart/2008/layout/AlternatingHexagons"/>
    <dgm:cxn modelId="{7639CF6D-0C4D-4C6A-8B9E-40EABFB8B134}" srcId="{CE8DBFB7-490A-4E83-9A4E-693446474AB4}" destId="{A28E833F-4CC7-4709-9848-39158A4DA4B8}" srcOrd="1" destOrd="0" parTransId="{A6A2CAAF-292D-4FA5-A62A-1B899CBA77A1}" sibTransId="{60E75DB4-3085-48E8-9AC6-709AEBD1F0A6}"/>
    <dgm:cxn modelId="{61EE4E51-84FE-49CD-9074-8A3FE2708C89}" type="presOf" srcId="{60E75DB4-3085-48E8-9AC6-709AEBD1F0A6}" destId="{98764BE7-F0ED-434A-88D1-A740500883F2}" srcOrd="0" destOrd="0" presId="urn:microsoft.com/office/officeart/2008/layout/AlternatingHexagons"/>
    <dgm:cxn modelId="{AEFED29C-B407-4B89-A2D7-F526F2919459}" type="presOf" srcId="{A40B072E-6517-49BC-A99D-042BF44C9C0D}" destId="{ADFBBB9E-A4EA-4566-8D8B-CED182DE95CB}" srcOrd="0" destOrd="0" presId="urn:microsoft.com/office/officeart/2008/layout/AlternatingHexagons"/>
    <dgm:cxn modelId="{DB3F1C9D-99C7-478F-BE96-7A8BC36BE2F6}" type="presOf" srcId="{3A1AE6FF-9E39-45A6-BE00-0A7967D79B01}" destId="{D4BE781B-04D8-4596-BCDD-FCE53587A5CD}" srcOrd="0" destOrd="0" presId="urn:microsoft.com/office/officeart/2008/layout/AlternatingHexagons"/>
    <dgm:cxn modelId="{DA2EC9AF-4891-4805-9FBB-1D716558DF21}" type="presOf" srcId="{C6933F48-AC89-46D0-A54C-19E507306BB4}" destId="{5044BDBD-E0A8-43CE-ABDA-4E44B7D22B7F}" srcOrd="0" destOrd="0" presId="urn:microsoft.com/office/officeart/2008/layout/AlternatingHexagons"/>
    <dgm:cxn modelId="{3C41DBC8-7012-440C-A803-0A2F951E9FD6}" type="presOf" srcId="{A28E833F-4CC7-4709-9848-39158A4DA4B8}" destId="{E7A418E4-B1F9-4BAD-9B24-CC1B8853625E}" srcOrd="0" destOrd="0" presId="urn:microsoft.com/office/officeart/2008/layout/AlternatingHexagons"/>
    <dgm:cxn modelId="{D80321EE-92E8-44AD-AA77-4E3D33F7EDD7}" type="presOf" srcId="{CE8DBFB7-490A-4E83-9A4E-693446474AB4}" destId="{F51ED085-20F6-43E6-9EE7-F6ACD39CEBE7}" srcOrd="0" destOrd="0" presId="urn:microsoft.com/office/officeart/2008/layout/AlternatingHexagons"/>
    <dgm:cxn modelId="{C0129FF2-986C-41B2-9D47-FA63A9417F56}" type="presParOf" srcId="{F51ED085-20F6-43E6-9EE7-F6ACD39CEBE7}" destId="{394CF6C8-BE06-48BB-B6AF-44BCBC5D2A1B}" srcOrd="0" destOrd="0" presId="urn:microsoft.com/office/officeart/2008/layout/AlternatingHexagons"/>
    <dgm:cxn modelId="{6A041505-3D8C-4108-892E-467DDE8A844A}" type="presParOf" srcId="{394CF6C8-BE06-48BB-B6AF-44BCBC5D2A1B}" destId="{ADFBBB9E-A4EA-4566-8D8B-CED182DE95CB}" srcOrd="0" destOrd="0" presId="urn:microsoft.com/office/officeart/2008/layout/AlternatingHexagons"/>
    <dgm:cxn modelId="{A5876B76-DA7F-4F08-A40B-25DF2389AFA9}" type="presParOf" srcId="{394CF6C8-BE06-48BB-B6AF-44BCBC5D2A1B}" destId="{96326B75-15A3-41E5-9A0B-DDCA20C88198}" srcOrd="1" destOrd="0" presId="urn:microsoft.com/office/officeart/2008/layout/AlternatingHexagons"/>
    <dgm:cxn modelId="{48957D09-949D-4B04-9B74-FF0B512E4A6E}" type="presParOf" srcId="{394CF6C8-BE06-48BB-B6AF-44BCBC5D2A1B}" destId="{31B39888-C1B4-4246-B341-5F0B0CF2D87F}" srcOrd="2" destOrd="0" presId="urn:microsoft.com/office/officeart/2008/layout/AlternatingHexagons"/>
    <dgm:cxn modelId="{9A5983F1-9836-49E1-BE75-033574CC2AE8}" type="presParOf" srcId="{394CF6C8-BE06-48BB-B6AF-44BCBC5D2A1B}" destId="{2FADD1CB-9987-48F8-A08A-26DED7FEDD11}" srcOrd="3" destOrd="0" presId="urn:microsoft.com/office/officeart/2008/layout/AlternatingHexagons"/>
    <dgm:cxn modelId="{002DE2DC-ED5C-42A9-BD83-BC0759FA78D6}" type="presParOf" srcId="{394CF6C8-BE06-48BB-B6AF-44BCBC5D2A1B}" destId="{D4BE781B-04D8-4596-BCDD-FCE53587A5CD}" srcOrd="4" destOrd="0" presId="urn:microsoft.com/office/officeart/2008/layout/AlternatingHexagons"/>
    <dgm:cxn modelId="{8D78BF08-8889-4D66-B047-B4478F457352}" type="presParOf" srcId="{F51ED085-20F6-43E6-9EE7-F6ACD39CEBE7}" destId="{C9E0DC7A-C348-467D-9DBE-1C52CD43F080}" srcOrd="1" destOrd="0" presId="urn:microsoft.com/office/officeart/2008/layout/AlternatingHexagons"/>
    <dgm:cxn modelId="{8841693B-8F4E-4B4D-9CA2-6D37E909BBBF}" type="presParOf" srcId="{F51ED085-20F6-43E6-9EE7-F6ACD39CEBE7}" destId="{95851988-28C1-4DE6-9BD9-784D5106C56F}" srcOrd="2" destOrd="0" presId="urn:microsoft.com/office/officeart/2008/layout/AlternatingHexagons"/>
    <dgm:cxn modelId="{6E6CA947-30EA-4C84-8218-AF88C4C046E6}" type="presParOf" srcId="{95851988-28C1-4DE6-9BD9-784D5106C56F}" destId="{E7A418E4-B1F9-4BAD-9B24-CC1B8853625E}" srcOrd="0" destOrd="0" presId="urn:microsoft.com/office/officeart/2008/layout/AlternatingHexagons"/>
    <dgm:cxn modelId="{FA642846-0333-4641-AB22-142907B10188}" type="presParOf" srcId="{95851988-28C1-4DE6-9BD9-784D5106C56F}" destId="{BCDF9FA1-91E6-4CCC-933D-867710B0B38C}" srcOrd="1" destOrd="0" presId="urn:microsoft.com/office/officeart/2008/layout/AlternatingHexagons"/>
    <dgm:cxn modelId="{396A302C-9349-48D1-8878-655FD890D1E7}" type="presParOf" srcId="{95851988-28C1-4DE6-9BD9-784D5106C56F}" destId="{2EC6B46D-136D-434F-B554-3C54CE23802E}" srcOrd="2" destOrd="0" presId="urn:microsoft.com/office/officeart/2008/layout/AlternatingHexagons"/>
    <dgm:cxn modelId="{20B51ACA-2C71-450C-830B-107D91DBD66D}" type="presParOf" srcId="{95851988-28C1-4DE6-9BD9-784D5106C56F}" destId="{491F7375-62D9-4291-B1A2-02BFCCF4DD97}" srcOrd="3" destOrd="0" presId="urn:microsoft.com/office/officeart/2008/layout/AlternatingHexagons"/>
    <dgm:cxn modelId="{AE04006E-AF06-46D6-A7F4-082EC8EE0B65}" type="presParOf" srcId="{95851988-28C1-4DE6-9BD9-784D5106C56F}" destId="{98764BE7-F0ED-434A-88D1-A740500883F2}" srcOrd="4" destOrd="0" presId="urn:microsoft.com/office/officeart/2008/layout/AlternatingHexagons"/>
    <dgm:cxn modelId="{8A4BC45C-B841-4FA8-8FEA-57DCCFDF73C9}" type="presParOf" srcId="{F51ED085-20F6-43E6-9EE7-F6ACD39CEBE7}" destId="{2F1E0419-A847-4335-851B-0F0958F11593}" srcOrd="3" destOrd="0" presId="urn:microsoft.com/office/officeart/2008/layout/AlternatingHexagons"/>
    <dgm:cxn modelId="{C3756AED-BEC3-4F51-8CEE-206D4B2F5792}" type="presParOf" srcId="{F51ED085-20F6-43E6-9EE7-F6ACD39CEBE7}" destId="{BABE3D8B-0E5F-4D97-9113-D507B64F276C}" srcOrd="4" destOrd="0" presId="urn:microsoft.com/office/officeart/2008/layout/AlternatingHexagons"/>
    <dgm:cxn modelId="{AA97A71B-72DD-49C3-A317-89112A8323C5}" type="presParOf" srcId="{BABE3D8B-0E5F-4D97-9113-D507B64F276C}" destId="{6F79FB56-CB69-421D-9A6D-7CA4BBEB633F}" srcOrd="0" destOrd="0" presId="urn:microsoft.com/office/officeart/2008/layout/AlternatingHexagons"/>
    <dgm:cxn modelId="{B971ECE8-3257-445B-83B9-2AD5D5168856}" type="presParOf" srcId="{BABE3D8B-0E5F-4D97-9113-D507B64F276C}" destId="{98F49A01-E8A2-4557-9946-E59118F6D8B3}" srcOrd="1" destOrd="0" presId="urn:microsoft.com/office/officeart/2008/layout/AlternatingHexagons"/>
    <dgm:cxn modelId="{636117B9-E019-4930-867F-FE9FC1746D00}" type="presParOf" srcId="{BABE3D8B-0E5F-4D97-9113-D507B64F276C}" destId="{92AAB863-D2D0-484E-B697-C689E9DBA3D2}" srcOrd="2" destOrd="0" presId="urn:microsoft.com/office/officeart/2008/layout/AlternatingHexagons"/>
    <dgm:cxn modelId="{4BB646D0-8E95-41AE-9250-E1C0C3D7E544}" type="presParOf" srcId="{BABE3D8B-0E5F-4D97-9113-D507B64F276C}" destId="{D31BB805-1B34-47C4-B59C-369CF492BE52}" srcOrd="3" destOrd="0" presId="urn:microsoft.com/office/officeart/2008/layout/AlternatingHexagons"/>
    <dgm:cxn modelId="{CF507C2D-D51F-4C3B-AEFD-F1D374BE7A71}" type="presParOf" srcId="{BABE3D8B-0E5F-4D97-9113-D507B64F276C}" destId="{5044BDBD-E0A8-43CE-ABDA-4E44B7D22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8DBFB7-490A-4E83-9A4E-693446474A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A40B072E-6517-49BC-A99D-042BF44C9C0D}">
      <dgm:prSet phldrT="[Text]"/>
      <dgm:spPr/>
      <dgm:t>
        <a:bodyPr/>
        <a:lstStyle/>
        <a:p>
          <a:r>
            <a:rPr lang="de-DE" dirty="0" err="1">
              <a:solidFill>
                <a:schemeClr val="accent2"/>
              </a:solidFill>
            </a:rPr>
            <a:t>BiWi</a:t>
          </a:r>
          <a:r>
            <a:rPr lang="de-DE" dirty="0">
              <a:solidFill>
                <a:schemeClr val="accent2"/>
              </a:solidFill>
            </a:rPr>
            <a:t>-V</a:t>
          </a:r>
        </a:p>
      </dgm:t>
    </dgm:pt>
    <dgm:pt modelId="{86597640-846A-4235-A025-60FD6AF064CD}" type="parTrans" cxnId="{B558852A-5FD0-4A5D-AC1B-A0D28BEB8800}">
      <dgm:prSet/>
      <dgm:spPr/>
      <dgm:t>
        <a:bodyPr/>
        <a:lstStyle/>
        <a:p>
          <a:endParaRPr lang="de-DE"/>
        </a:p>
      </dgm:t>
    </dgm:pt>
    <dgm:pt modelId="{3A1AE6FF-9E39-45A6-BE00-0A7967D79B01}" type="sibTrans" cxnId="{B558852A-5FD0-4A5D-AC1B-A0D28BEB8800}">
      <dgm:prSet/>
      <dgm:spPr/>
      <dgm:t>
        <a:bodyPr/>
        <a:lstStyle/>
        <a:p>
          <a:r>
            <a:rPr lang="de-DE" dirty="0" err="1">
              <a:solidFill>
                <a:schemeClr val="accent2"/>
              </a:solidFill>
            </a:rPr>
            <a:t>BiWi</a:t>
          </a:r>
          <a:r>
            <a:rPr lang="de-DE" dirty="0">
              <a:solidFill>
                <a:schemeClr val="accent2"/>
              </a:solidFill>
            </a:rPr>
            <a:t>-IV</a:t>
          </a:r>
        </a:p>
      </dgm:t>
    </dgm:pt>
    <dgm:pt modelId="{A28E833F-4CC7-4709-9848-39158A4DA4B8}">
      <dgm:prSet phldrT="[Text]"/>
      <dgm:spPr/>
      <dgm:t>
        <a:bodyPr/>
        <a:lstStyle/>
        <a:p>
          <a:r>
            <a:rPr lang="de-DE" dirty="0" err="1">
              <a:solidFill>
                <a:schemeClr val="accent2"/>
              </a:solidFill>
            </a:rPr>
            <a:t>BiWi</a:t>
          </a:r>
          <a:r>
            <a:rPr lang="de-DE" dirty="0">
              <a:solidFill>
                <a:schemeClr val="accent2"/>
              </a:solidFill>
            </a:rPr>
            <a:t>-III</a:t>
          </a:r>
        </a:p>
      </dgm:t>
    </dgm:pt>
    <dgm:pt modelId="{A6A2CAAF-292D-4FA5-A62A-1B899CBA77A1}" type="parTrans" cxnId="{7639CF6D-0C4D-4C6A-8B9E-40EABFB8B134}">
      <dgm:prSet/>
      <dgm:spPr/>
      <dgm:t>
        <a:bodyPr/>
        <a:lstStyle/>
        <a:p>
          <a:endParaRPr lang="de-DE"/>
        </a:p>
      </dgm:t>
    </dgm:pt>
    <dgm:pt modelId="{60E75DB4-3085-48E8-9AC6-709AEBD1F0A6}" type="sibTrans" cxnId="{7639CF6D-0C4D-4C6A-8B9E-40EABFB8B134}">
      <dgm:prSet/>
      <dgm:spPr/>
      <dgm:t>
        <a:bodyPr/>
        <a:lstStyle/>
        <a:p>
          <a:r>
            <a:rPr lang="de-DE" dirty="0">
              <a:solidFill>
                <a:schemeClr val="accent2"/>
              </a:solidFill>
            </a:rPr>
            <a:t>Grund-fragen</a:t>
          </a:r>
        </a:p>
      </dgm:t>
    </dgm:pt>
    <dgm:pt modelId="{D91D7B17-9D8F-45B8-A9F8-6FD0CD861403}">
      <dgm:prSet phldrT="[Text]"/>
      <dgm:spPr>
        <a:solidFill>
          <a:schemeClr val="accent5">
            <a:lumMod val="50000"/>
          </a:schemeClr>
        </a:solidFill>
      </dgm:spPr>
      <dgm:t>
        <a:bodyPr/>
        <a:lstStyle/>
        <a:p>
          <a:r>
            <a:rPr lang="de-DE" dirty="0" err="1">
              <a:solidFill>
                <a:schemeClr val="accent2"/>
              </a:solidFill>
            </a:rPr>
            <a:t>BiWi</a:t>
          </a:r>
          <a:r>
            <a:rPr lang="de-DE" dirty="0">
              <a:solidFill>
                <a:schemeClr val="accent2"/>
              </a:solidFill>
            </a:rPr>
            <a:t>-II</a:t>
          </a:r>
        </a:p>
      </dgm:t>
    </dgm:pt>
    <dgm:pt modelId="{34AE1F3D-2CD2-4E0D-B5A9-BEA72E27ABC1}" type="parTrans" cxnId="{641E5112-3CF5-4F8F-9C15-6D1EF8CE1AC5}">
      <dgm:prSet/>
      <dgm:spPr/>
      <dgm:t>
        <a:bodyPr/>
        <a:lstStyle/>
        <a:p>
          <a:endParaRPr lang="de-DE"/>
        </a:p>
      </dgm:t>
    </dgm:pt>
    <dgm:pt modelId="{C6933F48-AC89-46D0-A54C-19E507306BB4}" type="sibTrans" cxnId="{641E5112-3CF5-4F8F-9C15-6D1EF8CE1AC5}">
      <dgm:prSet/>
      <dgm:spPr/>
      <dgm:t>
        <a:bodyPr/>
        <a:lstStyle/>
        <a:p>
          <a:r>
            <a:rPr lang="de-DE" dirty="0" err="1">
              <a:solidFill>
                <a:schemeClr val="accent2"/>
              </a:solidFill>
            </a:rPr>
            <a:t>BiWi</a:t>
          </a:r>
          <a:r>
            <a:rPr lang="de-DE" dirty="0">
              <a:solidFill>
                <a:schemeClr val="accent2"/>
              </a:solidFill>
            </a:rPr>
            <a:t>-I</a:t>
          </a:r>
        </a:p>
      </dgm:t>
    </dgm:pt>
    <dgm:pt modelId="{F51ED085-20F6-43E6-9EE7-F6ACD39CEBE7}" type="pres">
      <dgm:prSet presAssocID="{CE8DBFB7-490A-4E83-9A4E-693446474AB4}" presName="Name0" presStyleCnt="0">
        <dgm:presLayoutVars>
          <dgm:chMax/>
          <dgm:chPref/>
          <dgm:dir/>
          <dgm:animLvl val="lvl"/>
        </dgm:presLayoutVars>
      </dgm:prSet>
      <dgm:spPr/>
    </dgm:pt>
    <dgm:pt modelId="{394CF6C8-BE06-48BB-B6AF-44BCBC5D2A1B}" type="pres">
      <dgm:prSet presAssocID="{A40B072E-6517-49BC-A99D-042BF44C9C0D}" presName="composite" presStyleCnt="0"/>
      <dgm:spPr/>
    </dgm:pt>
    <dgm:pt modelId="{ADFBBB9E-A4EA-4566-8D8B-CED182DE95CB}" type="pres">
      <dgm:prSet presAssocID="{A40B072E-6517-49BC-A99D-042BF44C9C0D}" presName="Parent1" presStyleLbl="node1" presStyleIdx="0" presStyleCnt="6">
        <dgm:presLayoutVars>
          <dgm:chMax val="1"/>
          <dgm:chPref val="1"/>
          <dgm:bulletEnabled val="1"/>
        </dgm:presLayoutVars>
      </dgm:prSet>
      <dgm:spPr/>
    </dgm:pt>
    <dgm:pt modelId="{96326B75-15A3-41E5-9A0B-DDCA20C88198}" type="pres">
      <dgm:prSet presAssocID="{A40B072E-6517-49BC-A99D-042BF44C9C0D}" presName="Childtext1" presStyleLbl="revTx" presStyleIdx="0" presStyleCnt="3">
        <dgm:presLayoutVars>
          <dgm:chMax val="0"/>
          <dgm:chPref val="0"/>
          <dgm:bulletEnabled val="1"/>
        </dgm:presLayoutVars>
      </dgm:prSet>
      <dgm:spPr/>
    </dgm:pt>
    <dgm:pt modelId="{31B39888-C1B4-4246-B341-5F0B0CF2D87F}" type="pres">
      <dgm:prSet presAssocID="{A40B072E-6517-49BC-A99D-042BF44C9C0D}" presName="BalanceSpacing" presStyleCnt="0"/>
      <dgm:spPr/>
    </dgm:pt>
    <dgm:pt modelId="{2FADD1CB-9987-48F8-A08A-26DED7FEDD11}" type="pres">
      <dgm:prSet presAssocID="{A40B072E-6517-49BC-A99D-042BF44C9C0D}" presName="BalanceSpacing1" presStyleCnt="0"/>
      <dgm:spPr/>
    </dgm:pt>
    <dgm:pt modelId="{D4BE781B-04D8-4596-BCDD-FCE53587A5CD}" type="pres">
      <dgm:prSet presAssocID="{3A1AE6FF-9E39-45A6-BE00-0A7967D79B01}" presName="Accent1Text" presStyleLbl="node1" presStyleIdx="1" presStyleCnt="6"/>
      <dgm:spPr/>
    </dgm:pt>
    <dgm:pt modelId="{C9E0DC7A-C348-467D-9DBE-1C52CD43F080}" type="pres">
      <dgm:prSet presAssocID="{3A1AE6FF-9E39-45A6-BE00-0A7967D79B01}" presName="spaceBetweenRectangles" presStyleCnt="0"/>
      <dgm:spPr/>
    </dgm:pt>
    <dgm:pt modelId="{95851988-28C1-4DE6-9BD9-784D5106C56F}" type="pres">
      <dgm:prSet presAssocID="{A28E833F-4CC7-4709-9848-39158A4DA4B8}" presName="composite" presStyleCnt="0"/>
      <dgm:spPr/>
    </dgm:pt>
    <dgm:pt modelId="{E7A418E4-B1F9-4BAD-9B24-CC1B8853625E}" type="pres">
      <dgm:prSet presAssocID="{A28E833F-4CC7-4709-9848-39158A4DA4B8}" presName="Parent1" presStyleLbl="node1" presStyleIdx="2" presStyleCnt="6" custLinFactX="-5559" custLinFactNeighborX="-100000" custLinFactNeighborY="0">
        <dgm:presLayoutVars>
          <dgm:chMax val="1"/>
          <dgm:chPref val="1"/>
          <dgm:bulletEnabled val="1"/>
        </dgm:presLayoutVars>
      </dgm:prSet>
      <dgm:spPr/>
    </dgm:pt>
    <dgm:pt modelId="{BCDF9FA1-91E6-4CCC-933D-867710B0B38C}" type="pres">
      <dgm:prSet presAssocID="{A28E833F-4CC7-4709-9848-39158A4DA4B8}" presName="Childtext1" presStyleLbl="revTx" presStyleIdx="1" presStyleCnt="3">
        <dgm:presLayoutVars>
          <dgm:chMax val="0"/>
          <dgm:chPref val="0"/>
          <dgm:bulletEnabled val="1"/>
        </dgm:presLayoutVars>
      </dgm:prSet>
      <dgm:spPr/>
    </dgm:pt>
    <dgm:pt modelId="{2EC6B46D-136D-434F-B554-3C54CE23802E}" type="pres">
      <dgm:prSet presAssocID="{A28E833F-4CC7-4709-9848-39158A4DA4B8}" presName="BalanceSpacing" presStyleCnt="0"/>
      <dgm:spPr/>
    </dgm:pt>
    <dgm:pt modelId="{491F7375-62D9-4291-B1A2-02BFCCF4DD97}" type="pres">
      <dgm:prSet presAssocID="{A28E833F-4CC7-4709-9848-39158A4DA4B8}" presName="BalanceSpacing1" presStyleCnt="0"/>
      <dgm:spPr/>
    </dgm:pt>
    <dgm:pt modelId="{98764BE7-F0ED-434A-88D1-A740500883F2}" type="pres">
      <dgm:prSet presAssocID="{60E75DB4-3085-48E8-9AC6-709AEBD1F0A6}" presName="Accent1Text" presStyleLbl="node1" presStyleIdx="3" presStyleCnt="6"/>
      <dgm:spPr/>
    </dgm:pt>
    <dgm:pt modelId="{2F1E0419-A847-4335-851B-0F0958F11593}" type="pres">
      <dgm:prSet presAssocID="{60E75DB4-3085-48E8-9AC6-709AEBD1F0A6}" presName="spaceBetweenRectangles" presStyleCnt="0"/>
      <dgm:spPr/>
    </dgm:pt>
    <dgm:pt modelId="{BABE3D8B-0E5F-4D97-9113-D507B64F276C}" type="pres">
      <dgm:prSet presAssocID="{D91D7B17-9D8F-45B8-A9F8-6FD0CD861403}" presName="composite" presStyleCnt="0"/>
      <dgm:spPr/>
    </dgm:pt>
    <dgm:pt modelId="{6F79FB56-CB69-421D-9A6D-7CA4BBEB633F}" type="pres">
      <dgm:prSet presAssocID="{D91D7B17-9D8F-45B8-A9F8-6FD0CD861403}" presName="Parent1" presStyleLbl="node1" presStyleIdx="4" presStyleCnt="6" custLinFactNeighborX="-48591" custLinFactNeighborY="-86735">
        <dgm:presLayoutVars>
          <dgm:chMax val="1"/>
          <dgm:chPref val="1"/>
          <dgm:bulletEnabled val="1"/>
        </dgm:presLayoutVars>
      </dgm:prSet>
      <dgm:spPr/>
    </dgm:pt>
    <dgm:pt modelId="{98F49A01-E8A2-4557-9946-E59118F6D8B3}" type="pres">
      <dgm:prSet presAssocID="{D91D7B17-9D8F-45B8-A9F8-6FD0CD861403}" presName="Childtext1" presStyleLbl="revTx" presStyleIdx="2" presStyleCnt="3">
        <dgm:presLayoutVars>
          <dgm:chMax val="0"/>
          <dgm:chPref val="0"/>
          <dgm:bulletEnabled val="1"/>
        </dgm:presLayoutVars>
      </dgm:prSet>
      <dgm:spPr/>
    </dgm:pt>
    <dgm:pt modelId="{92AAB863-D2D0-484E-B697-C689E9DBA3D2}" type="pres">
      <dgm:prSet presAssocID="{D91D7B17-9D8F-45B8-A9F8-6FD0CD861403}" presName="BalanceSpacing" presStyleCnt="0"/>
      <dgm:spPr/>
    </dgm:pt>
    <dgm:pt modelId="{D31BB805-1B34-47C4-B59C-369CF492BE52}" type="pres">
      <dgm:prSet presAssocID="{D91D7B17-9D8F-45B8-A9F8-6FD0CD861403}" presName="BalanceSpacing1" presStyleCnt="0"/>
      <dgm:spPr/>
    </dgm:pt>
    <dgm:pt modelId="{5044BDBD-E0A8-43CE-ABDA-4E44B7D22B7F}" type="pres">
      <dgm:prSet presAssocID="{C6933F48-AC89-46D0-A54C-19E507306BB4}" presName="Accent1Text" presStyleLbl="node1" presStyleIdx="5" presStyleCnt="6"/>
      <dgm:spPr/>
    </dgm:pt>
  </dgm:ptLst>
  <dgm:cxnLst>
    <dgm:cxn modelId="{641E5112-3CF5-4F8F-9C15-6D1EF8CE1AC5}" srcId="{CE8DBFB7-490A-4E83-9A4E-693446474AB4}" destId="{D91D7B17-9D8F-45B8-A9F8-6FD0CD861403}" srcOrd="2" destOrd="0" parTransId="{34AE1F3D-2CD2-4E0D-B5A9-BEA72E27ABC1}" sibTransId="{C6933F48-AC89-46D0-A54C-19E507306BB4}"/>
    <dgm:cxn modelId="{373A9323-8DD0-4048-B124-B1506EEAD412}" type="presOf" srcId="{A40B072E-6517-49BC-A99D-042BF44C9C0D}" destId="{ADFBBB9E-A4EA-4566-8D8B-CED182DE95CB}" srcOrd="0" destOrd="0" presId="urn:microsoft.com/office/officeart/2008/layout/AlternatingHexagons"/>
    <dgm:cxn modelId="{B558852A-5FD0-4A5D-AC1B-A0D28BEB8800}" srcId="{CE8DBFB7-490A-4E83-9A4E-693446474AB4}" destId="{A40B072E-6517-49BC-A99D-042BF44C9C0D}" srcOrd="0" destOrd="0" parTransId="{86597640-846A-4235-A025-60FD6AF064CD}" sibTransId="{3A1AE6FF-9E39-45A6-BE00-0A7967D79B01}"/>
    <dgm:cxn modelId="{9AA48E43-08DF-4451-ABF5-850CD9238438}" type="presOf" srcId="{A28E833F-4CC7-4709-9848-39158A4DA4B8}" destId="{E7A418E4-B1F9-4BAD-9B24-CC1B8853625E}" srcOrd="0" destOrd="0" presId="urn:microsoft.com/office/officeart/2008/layout/AlternatingHexagons"/>
    <dgm:cxn modelId="{7639CF6D-0C4D-4C6A-8B9E-40EABFB8B134}" srcId="{CE8DBFB7-490A-4E83-9A4E-693446474AB4}" destId="{A28E833F-4CC7-4709-9848-39158A4DA4B8}" srcOrd="1" destOrd="0" parTransId="{A6A2CAAF-292D-4FA5-A62A-1B899CBA77A1}" sibTransId="{60E75DB4-3085-48E8-9AC6-709AEBD1F0A6}"/>
    <dgm:cxn modelId="{AAF7114E-19A7-4CD5-9886-E74C95800F67}" type="presOf" srcId="{D91D7B17-9D8F-45B8-A9F8-6FD0CD861403}" destId="{6F79FB56-CB69-421D-9A6D-7CA4BBEB633F}" srcOrd="0" destOrd="0" presId="urn:microsoft.com/office/officeart/2008/layout/AlternatingHexagons"/>
    <dgm:cxn modelId="{409BF557-52BE-4ED2-8AC0-4F48DD1F307E}" type="presOf" srcId="{CE8DBFB7-490A-4E83-9A4E-693446474AB4}" destId="{F51ED085-20F6-43E6-9EE7-F6ACD39CEBE7}" srcOrd="0" destOrd="0" presId="urn:microsoft.com/office/officeart/2008/layout/AlternatingHexagons"/>
    <dgm:cxn modelId="{6933B081-5C22-4C51-B696-2599CC326505}" type="presOf" srcId="{3A1AE6FF-9E39-45A6-BE00-0A7967D79B01}" destId="{D4BE781B-04D8-4596-BCDD-FCE53587A5CD}" srcOrd="0" destOrd="0" presId="urn:microsoft.com/office/officeart/2008/layout/AlternatingHexagons"/>
    <dgm:cxn modelId="{A90454AC-42DB-4C81-A2C2-A5D73A9B08EF}" type="presOf" srcId="{C6933F48-AC89-46D0-A54C-19E507306BB4}" destId="{5044BDBD-E0A8-43CE-ABDA-4E44B7D22B7F}" srcOrd="0" destOrd="0" presId="urn:microsoft.com/office/officeart/2008/layout/AlternatingHexagons"/>
    <dgm:cxn modelId="{824781C3-6F82-45CB-8535-B3E4D78CF9A0}" type="presOf" srcId="{60E75DB4-3085-48E8-9AC6-709AEBD1F0A6}" destId="{98764BE7-F0ED-434A-88D1-A740500883F2}" srcOrd="0" destOrd="0" presId="urn:microsoft.com/office/officeart/2008/layout/AlternatingHexagons"/>
    <dgm:cxn modelId="{594A04AA-313B-4BF4-89F3-38FCCD65BD12}" type="presParOf" srcId="{F51ED085-20F6-43E6-9EE7-F6ACD39CEBE7}" destId="{394CF6C8-BE06-48BB-B6AF-44BCBC5D2A1B}" srcOrd="0" destOrd="0" presId="urn:microsoft.com/office/officeart/2008/layout/AlternatingHexagons"/>
    <dgm:cxn modelId="{319827C4-D164-4AB3-99C5-2543FF48A59B}" type="presParOf" srcId="{394CF6C8-BE06-48BB-B6AF-44BCBC5D2A1B}" destId="{ADFBBB9E-A4EA-4566-8D8B-CED182DE95CB}" srcOrd="0" destOrd="0" presId="urn:microsoft.com/office/officeart/2008/layout/AlternatingHexagons"/>
    <dgm:cxn modelId="{1737104F-9DAF-4599-B861-347D70625B93}" type="presParOf" srcId="{394CF6C8-BE06-48BB-B6AF-44BCBC5D2A1B}" destId="{96326B75-15A3-41E5-9A0B-DDCA20C88198}" srcOrd="1" destOrd="0" presId="urn:microsoft.com/office/officeart/2008/layout/AlternatingHexagons"/>
    <dgm:cxn modelId="{4B1DF003-701F-416B-91E4-67F4F398011C}" type="presParOf" srcId="{394CF6C8-BE06-48BB-B6AF-44BCBC5D2A1B}" destId="{31B39888-C1B4-4246-B341-5F0B0CF2D87F}" srcOrd="2" destOrd="0" presId="urn:microsoft.com/office/officeart/2008/layout/AlternatingHexagons"/>
    <dgm:cxn modelId="{CD1B2716-5DE8-48B4-9D84-D2C54C89107D}" type="presParOf" srcId="{394CF6C8-BE06-48BB-B6AF-44BCBC5D2A1B}" destId="{2FADD1CB-9987-48F8-A08A-26DED7FEDD11}" srcOrd="3" destOrd="0" presId="urn:microsoft.com/office/officeart/2008/layout/AlternatingHexagons"/>
    <dgm:cxn modelId="{056D0E89-27B3-459A-B154-48112AC30F25}" type="presParOf" srcId="{394CF6C8-BE06-48BB-B6AF-44BCBC5D2A1B}" destId="{D4BE781B-04D8-4596-BCDD-FCE53587A5CD}" srcOrd="4" destOrd="0" presId="urn:microsoft.com/office/officeart/2008/layout/AlternatingHexagons"/>
    <dgm:cxn modelId="{5B56AD55-716D-4572-AA0F-A4187297ADF4}" type="presParOf" srcId="{F51ED085-20F6-43E6-9EE7-F6ACD39CEBE7}" destId="{C9E0DC7A-C348-467D-9DBE-1C52CD43F080}" srcOrd="1" destOrd="0" presId="urn:microsoft.com/office/officeart/2008/layout/AlternatingHexagons"/>
    <dgm:cxn modelId="{02BA3ECF-739B-4F6A-ADEE-56E7E3C3148E}" type="presParOf" srcId="{F51ED085-20F6-43E6-9EE7-F6ACD39CEBE7}" destId="{95851988-28C1-4DE6-9BD9-784D5106C56F}" srcOrd="2" destOrd="0" presId="urn:microsoft.com/office/officeart/2008/layout/AlternatingHexagons"/>
    <dgm:cxn modelId="{667E18AF-41A9-47DB-88CE-9D9D389306A3}" type="presParOf" srcId="{95851988-28C1-4DE6-9BD9-784D5106C56F}" destId="{E7A418E4-B1F9-4BAD-9B24-CC1B8853625E}" srcOrd="0" destOrd="0" presId="urn:microsoft.com/office/officeart/2008/layout/AlternatingHexagons"/>
    <dgm:cxn modelId="{47BCE02B-8A1C-4092-A685-22520F9665EE}" type="presParOf" srcId="{95851988-28C1-4DE6-9BD9-784D5106C56F}" destId="{BCDF9FA1-91E6-4CCC-933D-867710B0B38C}" srcOrd="1" destOrd="0" presId="urn:microsoft.com/office/officeart/2008/layout/AlternatingHexagons"/>
    <dgm:cxn modelId="{0272C8C6-383C-4FFA-B7DF-96631DA652E7}" type="presParOf" srcId="{95851988-28C1-4DE6-9BD9-784D5106C56F}" destId="{2EC6B46D-136D-434F-B554-3C54CE23802E}" srcOrd="2" destOrd="0" presId="urn:microsoft.com/office/officeart/2008/layout/AlternatingHexagons"/>
    <dgm:cxn modelId="{BEE147DB-6F23-40B7-897F-586F81604488}" type="presParOf" srcId="{95851988-28C1-4DE6-9BD9-784D5106C56F}" destId="{491F7375-62D9-4291-B1A2-02BFCCF4DD97}" srcOrd="3" destOrd="0" presId="urn:microsoft.com/office/officeart/2008/layout/AlternatingHexagons"/>
    <dgm:cxn modelId="{B76999B0-4741-4B68-B9CB-D9AC81B1E4B5}" type="presParOf" srcId="{95851988-28C1-4DE6-9BD9-784D5106C56F}" destId="{98764BE7-F0ED-434A-88D1-A740500883F2}" srcOrd="4" destOrd="0" presId="urn:microsoft.com/office/officeart/2008/layout/AlternatingHexagons"/>
    <dgm:cxn modelId="{4F837108-BB0D-4684-A69E-B57EA3DB738E}" type="presParOf" srcId="{F51ED085-20F6-43E6-9EE7-F6ACD39CEBE7}" destId="{2F1E0419-A847-4335-851B-0F0958F11593}" srcOrd="3" destOrd="0" presId="urn:microsoft.com/office/officeart/2008/layout/AlternatingHexagons"/>
    <dgm:cxn modelId="{F10FC013-C7FD-4F89-A27E-ADF9450620CD}" type="presParOf" srcId="{F51ED085-20F6-43E6-9EE7-F6ACD39CEBE7}" destId="{BABE3D8B-0E5F-4D97-9113-D507B64F276C}" srcOrd="4" destOrd="0" presId="urn:microsoft.com/office/officeart/2008/layout/AlternatingHexagons"/>
    <dgm:cxn modelId="{9749532C-0352-442E-91C3-417D2B8EF635}" type="presParOf" srcId="{BABE3D8B-0E5F-4D97-9113-D507B64F276C}" destId="{6F79FB56-CB69-421D-9A6D-7CA4BBEB633F}" srcOrd="0" destOrd="0" presId="urn:microsoft.com/office/officeart/2008/layout/AlternatingHexagons"/>
    <dgm:cxn modelId="{41ECA948-8DB6-4537-98CF-0E6C43618415}" type="presParOf" srcId="{BABE3D8B-0E5F-4D97-9113-D507B64F276C}" destId="{98F49A01-E8A2-4557-9946-E59118F6D8B3}" srcOrd="1" destOrd="0" presId="urn:microsoft.com/office/officeart/2008/layout/AlternatingHexagons"/>
    <dgm:cxn modelId="{15BE909E-C85D-46A7-88ED-F0A78A91F148}" type="presParOf" srcId="{BABE3D8B-0E5F-4D97-9113-D507B64F276C}" destId="{92AAB863-D2D0-484E-B697-C689E9DBA3D2}" srcOrd="2" destOrd="0" presId="urn:microsoft.com/office/officeart/2008/layout/AlternatingHexagons"/>
    <dgm:cxn modelId="{EE826969-0392-467B-8DCE-31ADF823DB3A}" type="presParOf" srcId="{BABE3D8B-0E5F-4D97-9113-D507B64F276C}" destId="{D31BB805-1B34-47C4-B59C-369CF492BE52}" srcOrd="3" destOrd="0" presId="urn:microsoft.com/office/officeart/2008/layout/AlternatingHexagons"/>
    <dgm:cxn modelId="{11032695-3A50-4D30-B58F-6962C40322D9}" type="presParOf" srcId="{BABE3D8B-0E5F-4D97-9113-D507B64F276C}" destId="{5044BDBD-E0A8-43CE-ABDA-4E44B7D22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8DBFB7-490A-4E83-9A4E-693446474A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A40B072E-6517-49BC-A99D-042BF44C9C0D}">
      <dgm:prSet phldrT="[Text]"/>
      <dgm:spPr/>
      <dgm:t>
        <a:bodyPr/>
        <a:lstStyle/>
        <a:p>
          <a:r>
            <a:rPr lang="de-DE" dirty="0" err="1">
              <a:solidFill>
                <a:schemeClr val="accent2"/>
              </a:solidFill>
            </a:rPr>
            <a:t>BiWi</a:t>
          </a:r>
          <a:r>
            <a:rPr lang="de-DE" dirty="0">
              <a:solidFill>
                <a:schemeClr val="accent2"/>
              </a:solidFill>
            </a:rPr>
            <a:t>-V</a:t>
          </a:r>
        </a:p>
      </dgm:t>
    </dgm:pt>
    <dgm:pt modelId="{86597640-846A-4235-A025-60FD6AF064CD}" type="parTrans" cxnId="{B558852A-5FD0-4A5D-AC1B-A0D28BEB8800}">
      <dgm:prSet/>
      <dgm:spPr/>
      <dgm:t>
        <a:bodyPr/>
        <a:lstStyle/>
        <a:p>
          <a:endParaRPr lang="de-DE"/>
        </a:p>
      </dgm:t>
    </dgm:pt>
    <dgm:pt modelId="{3A1AE6FF-9E39-45A6-BE00-0A7967D79B01}" type="sibTrans" cxnId="{B558852A-5FD0-4A5D-AC1B-A0D28BEB8800}">
      <dgm:prSet/>
      <dgm:spPr/>
      <dgm:t>
        <a:bodyPr/>
        <a:lstStyle/>
        <a:p>
          <a:r>
            <a:rPr lang="de-DE" dirty="0" err="1">
              <a:solidFill>
                <a:schemeClr val="accent2"/>
              </a:solidFill>
            </a:rPr>
            <a:t>BiWi</a:t>
          </a:r>
          <a:r>
            <a:rPr lang="de-DE" dirty="0">
              <a:solidFill>
                <a:schemeClr val="accent2"/>
              </a:solidFill>
            </a:rPr>
            <a:t>-IV</a:t>
          </a:r>
        </a:p>
      </dgm:t>
    </dgm:pt>
    <dgm:pt modelId="{A28E833F-4CC7-4709-9848-39158A4DA4B8}">
      <dgm:prSet phldrT="[Text]"/>
      <dgm:spPr>
        <a:solidFill>
          <a:schemeClr val="accent5">
            <a:lumMod val="50000"/>
          </a:schemeClr>
        </a:solidFill>
      </dgm:spPr>
      <dgm:t>
        <a:bodyPr/>
        <a:lstStyle/>
        <a:p>
          <a:r>
            <a:rPr lang="de-DE" dirty="0" err="1">
              <a:solidFill>
                <a:schemeClr val="accent2"/>
              </a:solidFill>
            </a:rPr>
            <a:t>BiWi</a:t>
          </a:r>
          <a:r>
            <a:rPr lang="de-DE" dirty="0">
              <a:solidFill>
                <a:schemeClr val="accent2"/>
              </a:solidFill>
            </a:rPr>
            <a:t>-III</a:t>
          </a:r>
        </a:p>
      </dgm:t>
    </dgm:pt>
    <dgm:pt modelId="{A6A2CAAF-292D-4FA5-A62A-1B899CBA77A1}" type="parTrans" cxnId="{7639CF6D-0C4D-4C6A-8B9E-40EABFB8B134}">
      <dgm:prSet/>
      <dgm:spPr/>
      <dgm:t>
        <a:bodyPr/>
        <a:lstStyle/>
        <a:p>
          <a:endParaRPr lang="de-DE"/>
        </a:p>
      </dgm:t>
    </dgm:pt>
    <dgm:pt modelId="{60E75DB4-3085-48E8-9AC6-709AEBD1F0A6}" type="sibTrans" cxnId="{7639CF6D-0C4D-4C6A-8B9E-40EABFB8B134}">
      <dgm:prSet/>
      <dgm:spPr/>
      <dgm:t>
        <a:bodyPr/>
        <a:lstStyle/>
        <a:p>
          <a:r>
            <a:rPr lang="de-DE" dirty="0">
              <a:solidFill>
                <a:schemeClr val="accent2"/>
              </a:solidFill>
            </a:rPr>
            <a:t>Grund-fragen</a:t>
          </a:r>
        </a:p>
      </dgm:t>
    </dgm:pt>
    <dgm:pt modelId="{D91D7B17-9D8F-45B8-A9F8-6FD0CD861403}">
      <dgm:prSet phldrT="[Text]"/>
      <dgm:spPr/>
      <dgm:t>
        <a:bodyPr/>
        <a:lstStyle/>
        <a:p>
          <a:r>
            <a:rPr lang="de-DE" dirty="0" err="1">
              <a:solidFill>
                <a:schemeClr val="accent2"/>
              </a:solidFill>
            </a:rPr>
            <a:t>BiWi</a:t>
          </a:r>
          <a:r>
            <a:rPr lang="de-DE" dirty="0">
              <a:solidFill>
                <a:schemeClr val="accent2"/>
              </a:solidFill>
            </a:rPr>
            <a:t>-II</a:t>
          </a:r>
        </a:p>
      </dgm:t>
    </dgm:pt>
    <dgm:pt modelId="{34AE1F3D-2CD2-4E0D-B5A9-BEA72E27ABC1}" type="parTrans" cxnId="{641E5112-3CF5-4F8F-9C15-6D1EF8CE1AC5}">
      <dgm:prSet/>
      <dgm:spPr/>
      <dgm:t>
        <a:bodyPr/>
        <a:lstStyle/>
        <a:p>
          <a:endParaRPr lang="de-DE"/>
        </a:p>
      </dgm:t>
    </dgm:pt>
    <dgm:pt modelId="{C6933F48-AC89-46D0-A54C-19E507306BB4}" type="sibTrans" cxnId="{641E5112-3CF5-4F8F-9C15-6D1EF8CE1AC5}">
      <dgm:prSet/>
      <dgm:spPr/>
      <dgm:t>
        <a:bodyPr/>
        <a:lstStyle/>
        <a:p>
          <a:r>
            <a:rPr lang="de-DE" dirty="0" err="1">
              <a:solidFill>
                <a:schemeClr val="accent2"/>
              </a:solidFill>
            </a:rPr>
            <a:t>BiWi</a:t>
          </a:r>
          <a:r>
            <a:rPr lang="de-DE" dirty="0">
              <a:solidFill>
                <a:schemeClr val="accent2"/>
              </a:solidFill>
            </a:rPr>
            <a:t>-I</a:t>
          </a:r>
        </a:p>
      </dgm:t>
    </dgm:pt>
    <dgm:pt modelId="{F51ED085-20F6-43E6-9EE7-F6ACD39CEBE7}" type="pres">
      <dgm:prSet presAssocID="{CE8DBFB7-490A-4E83-9A4E-693446474AB4}" presName="Name0" presStyleCnt="0">
        <dgm:presLayoutVars>
          <dgm:chMax/>
          <dgm:chPref/>
          <dgm:dir/>
          <dgm:animLvl val="lvl"/>
        </dgm:presLayoutVars>
      </dgm:prSet>
      <dgm:spPr/>
    </dgm:pt>
    <dgm:pt modelId="{394CF6C8-BE06-48BB-B6AF-44BCBC5D2A1B}" type="pres">
      <dgm:prSet presAssocID="{A40B072E-6517-49BC-A99D-042BF44C9C0D}" presName="composite" presStyleCnt="0"/>
      <dgm:spPr/>
    </dgm:pt>
    <dgm:pt modelId="{ADFBBB9E-A4EA-4566-8D8B-CED182DE95CB}" type="pres">
      <dgm:prSet presAssocID="{A40B072E-6517-49BC-A99D-042BF44C9C0D}" presName="Parent1" presStyleLbl="node1" presStyleIdx="0" presStyleCnt="6">
        <dgm:presLayoutVars>
          <dgm:chMax val="1"/>
          <dgm:chPref val="1"/>
          <dgm:bulletEnabled val="1"/>
        </dgm:presLayoutVars>
      </dgm:prSet>
      <dgm:spPr/>
    </dgm:pt>
    <dgm:pt modelId="{96326B75-15A3-41E5-9A0B-DDCA20C88198}" type="pres">
      <dgm:prSet presAssocID="{A40B072E-6517-49BC-A99D-042BF44C9C0D}" presName="Childtext1" presStyleLbl="revTx" presStyleIdx="0" presStyleCnt="3">
        <dgm:presLayoutVars>
          <dgm:chMax val="0"/>
          <dgm:chPref val="0"/>
          <dgm:bulletEnabled val="1"/>
        </dgm:presLayoutVars>
      </dgm:prSet>
      <dgm:spPr/>
    </dgm:pt>
    <dgm:pt modelId="{31B39888-C1B4-4246-B341-5F0B0CF2D87F}" type="pres">
      <dgm:prSet presAssocID="{A40B072E-6517-49BC-A99D-042BF44C9C0D}" presName="BalanceSpacing" presStyleCnt="0"/>
      <dgm:spPr/>
    </dgm:pt>
    <dgm:pt modelId="{2FADD1CB-9987-48F8-A08A-26DED7FEDD11}" type="pres">
      <dgm:prSet presAssocID="{A40B072E-6517-49BC-A99D-042BF44C9C0D}" presName="BalanceSpacing1" presStyleCnt="0"/>
      <dgm:spPr/>
    </dgm:pt>
    <dgm:pt modelId="{D4BE781B-04D8-4596-BCDD-FCE53587A5CD}" type="pres">
      <dgm:prSet presAssocID="{3A1AE6FF-9E39-45A6-BE00-0A7967D79B01}" presName="Accent1Text" presStyleLbl="node1" presStyleIdx="1" presStyleCnt="6"/>
      <dgm:spPr/>
    </dgm:pt>
    <dgm:pt modelId="{C9E0DC7A-C348-467D-9DBE-1C52CD43F080}" type="pres">
      <dgm:prSet presAssocID="{3A1AE6FF-9E39-45A6-BE00-0A7967D79B01}" presName="spaceBetweenRectangles" presStyleCnt="0"/>
      <dgm:spPr/>
    </dgm:pt>
    <dgm:pt modelId="{95851988-28C1-4DE6-9BD9-784D5106C56F}" type="pres">
      <dgm:prSet presAssocID="{A28E833F-4CC7-4709-9848-39158A4DA4B8}" presName="composite" presStyleCnt="0"/>
      <dgm:spPr/>
    </dgm:pt>
    <dgm:pt modelId="{E7A418E4-B1F9-4BAD-9B24-CC1B8853625E}" type="pres">
      <dgm:prSet presAssocID="{A28E833F-4CC7-4709-9848-39158A4DA4B8}" presName="Parent1" presStyleLbl="node1" presStyleIdx="2" presStyleCnt="6" custLinFactX="-5559" custLinFactNeighborX="-100000" custLinFactNeighborY="0">
        <dgm:presLayoutVars>
          <dgm:chMax val="1"/>
          <dgm:chPref val="1"/>
          <dgm:bulletEnabled val="1"/>
        </dgm:presLayoutVars>
      </dgm:prSet>
      <dgm:spPr/>
    </dgm:pt>
    <dgm:pt modelId="{BCDF9FA1-91E6-4CCC-933D-867710B0B38C}" type="pres">
      <dgm:prSet presAssocID="{A28E833F-4CC7-4709-9848-39158A4DA4B8}" presName="Childtext1" presStyleLbl="revTx" presStyleIdx="1" presStyleCnt="3">
        <dgm:presLayoutVars>
          <dgm:chMax val="0"/>
          <dgm:chPref val="0"/>
          <dgm:bulletEnabled val="1"/>
        </dgm:presLayoutVars>
      </dgm:prSet>
      <dgm:spPr/>
    </dgm:pt>
    <dgm:pt modelId="{2EC6B46D-136D-434F-B554-3C54CE23802E}" type="pres">
      <dgm:prSet presAssocID="{A28E833F-4CC7-4709-9848-39158A4DA4B8}" presName="BalanceSpacing" presStyleCnt="0"/>
      <dgm:spPr/>
    </dgm:pt>
    <dgm:pt modelId="{491F7375-62D9-4291-B1A2-02BFCCF4DD97}" type="pres">
      <dgm:prSet presAssocID="{A28E833F-4CC7-4709-9848-39158A4DA4B8}" presName="BalanceSpacing1" presStyleCnt="0"/>
      <dgm:spPr/>
    </dgm:pt>
    <dgm:pt modelId="{98764BE7-F0ED-434A-88D1-A740500883F2}" type="pres">
      <dgm:prSet presAssocID="{60E75DB4-3085-48E8-9AC6-709AEBD1F0A6}" presName="Accent1Text" presStyleLbl="node1" presStyleIdx="3" presStyleCnt="6"/>
      <dgm:spPr/>
    </dgm:pt>
    <dgm:pt modelId="{2F1E0419-A847-4335-851B-0F0958F11593}" type="pres">
      <dgm:prSet presAssocID="{60E75DB4-3085-48E8-9AC6-709AEBD1F0A6}" presName="spaceBetweenRectangles" presStyleCnt="0"/>
      <dgm:spPr/>
    </dgm:pt>
    <dgm:pt modelId="{BABE3D8B-0E5F-4D97-9113-D507B64F276C}" type="pres">
      <dgm:prSet presAssocID="{D91D7B17-9D8F-45B8-A9F8-6FD0CD861403}" presName="composite" presStyleCnt="0"/>
      <dgm:spPr/>
    </dgm:pt>
    <dgm:pt modelId="{6F79FB56-CB69-421D-9A6D-7CA4BBEB633F}" type="pres">
      <dgm:prSet presAssocID="{D91D7B17-9D8F-45B8-A9F8-6FD0CD861403}" presName="Parent1" presStyleLbl="node1" presStyleIdx="4" presStyleCnt="6" custLinFactNeighborX="-48591" custLinFactNeighborY="-86735">
        <dgm:presLayoutVars>
          <dgm:chMax val="1"/>
          <dgm:chPref val="1"/>
          <dgm:bulletEnabled val="1"/>
        </dgm:presLayoutVars>
      </dgm:prSet>
      <dgm:spPr/>
    </dgm:pt>
    <dgm:pt modelId="{98F49A01-E8A2-4557-9946-E59118F6D8B3}" type="pres">
      <dgm:prSet presAssocID="{D91D7B17-9D8F-45B8-A9F8-6FD0CD861403}" presName="Childtext1" presStyleLbl="revTx" presStyleIdx="2" presStyleCnt="3">
        <dgm:presLayoutVars>
          <dgm:chMax val="0"/>
          <dgm:chPref val="0"/>
          <dgm:bulletEnabled val="1"/>
        </dgm:presLayoutVars>
      </dgm:prSet>
      <dgm:spPr/>
    </dgm:pt>
    <dgm:pt modelId="{92AAB863-D2D0-484E-B697-C689E9DBA3D2}" type="pres">
      <dgm:prSet presAssocID="{D91D7B17-9D8F-45B8-A9F8-6FD0CD861403}" presName="BalanceSpacing" presStyleCnt="0"/>
      <dgm:spPr/>
    </dgm:pt>
    <dgm:pt modelId="{D31BB805-1B34-47C4-B59C-369CF492BE52}" type="pres">
      <dgm:prSet presAssocID="{D91D7B17-9D8F-45B8-A9F8-6FD0CD861403}" presName="BalanceSpacing1" presStyleCnt="0"/>
      <dgm:spPr/>
    </dgm:pt>
    <dgm:pt modelId="{5044BDBD-E0A8-43CE-ABDA-4E44B7D22B7F}" type="pres">
      <dgm:prSet presAssocID="{C6933F48-AC89-46D0-A54C-19E507306BB4}" presName="Accent1Text" presStyleLbl="node1" presStyleIdx="5" presStyleCnt="6"/>
      <dgm:spPr/>
    </dgm:pt>
  </dgm:ptLst>
  <dgm:cxnLst>
    <dgm:cxn modelId="{641E5112-3CF5-4F8F-9C15-6D1EF8CE1AC5}" srcId="{CE8DBFB7-490A-4E83-9A4E-693446474AB4}" destId="{D91D7B17-9D8F-45B8-A9F8-6FD0CD861403}" srcOrd="2" destOrd="0" parTransId="{34AE1F3D-2CD2-4E0D-B5A9-BEA72E27ABC1}" sibTransId="{C6933F48-AC89-46D0-A54C-19E507306BB4}"/>
    <dgm:cxn modelId="{B558852A-5FD0-4A5D-AC1B-A0D28BEB8800}" srcId="{CE8DBFB7-490A-4E83-9A4E-693446474AB4}" destId="{A40B072E-6517-49BC-A99D-042BF44C9C0D}" srcOrd="0" destOrd="0" parTransId="{86597640-846A-4235-A025-60FD6AF064CD}" sibTransId="{3A1AE6FF-9E39-45A6-BE00-0A7967D79B01}"/>
    <dgm:cxn modelId="{D196A534-9484-4A79-B614-3137AC7D6B69}" type="presOf" srcId="{CE8DBFB7-490A-4E83-9A4E-693446474AB4}" destId="{F51ED085-20F6-43E6-9EE7-F6ACD39CEBE7}" srcOrd="0" destOrd="0" presId="urn:microsoft.com/office/officeart/2008/layout/AlternatingHexagons"/>
    <dgm:cxn modelId="{69B76169-B992-4A76-B472-0C0AA4AB4D02}" type="presOf" srcId="{A40B072E-6517-49BC-A99D-042BF44C9C0D}" destId="{ADFBBB9E-A4EA-4566-8D8B-CED182DE95CB}" srcOrd="0" destOrd="0" presId="urn:microsoft.com/office/officeart/2008/layout/AlternatingHexagons"/>
    <dgm:cxn modelId="{6F03DF69-1E74-4461-B29B-016A2A907D72}" type="presOf" srcId="{3A1AE6FF-9E39-45A6-BE00-0A7967D79B01}" destId="{D4BE781B-04D8-4596-BCDD-FCE53587A5CD}" srcOrd="0" destOrd="0" presId="urn:microsoft.com/office/officeart/2008/layout/AlternatingHexagons"/>
    <dgm:cxn modelId="{7639CF6D-0C4D-4C6A-8B9E-40EABFB8B134}" srcId="{CE8DBFB7-490A-4E83-9A4E-693446474AB4}" destId="{A28E833F-4CC7-4709-9848-39158A4DA4B8}" srcOrd="1" destOrd="0" parTransId="{A6A2CAAF-292D-4FA5-A62A-1B899CBA77A1}" sibTransId="{60E75DB4-3085-48E8-9AC6-709AEBD1F0A6}"/>
    <dgm:cxn modelId="{F8A8788E-A8B1-490E-BB9B-58F0D7B75A3C}" type="presOf" srcId="{D91D7B17-9D8F-45B8-A9F8-6FD0CD861403}" destId="{6F79FB56-CB69-421D-9A6D-7CA4BBEB633F}" srcOrd="0" destOrd="0" presId="urn:microsoft.com/office/officeart/2008/layout/AlternatingHexagons"/>
    <dgm:cxn modelId="{4EE58793-77BF-40E4-9BC6-159F27FF18B6}" type="presOf" srcId="{A28E833F-4CC7-4709-9848-39158A4DA4B8}" destId="{E7A418E4-B1F9-4BAD-9B24-CC1B8853625E}" srcOrd="0" destOrd="0" presId="urn:microsoft.com/office/officeart/2008/layout/AlternatingHexagons"/>
    <dgm:cxn modelId="{DE8CC7AC-AEA3-4FDA-93A3-EFF9609D7CE4}" type="presOf" srcId="{C6933F48-AC89-46D0-A54C-19E507306BB4}" destId="{5044BDBD-E0A8-43CE-ABDA-4E44B7D22B7F}" srcOrd="0" destOrd="0" presId="urn:microsoft.com/office/officeart/2008/layout/AlternatingHexagons"/>
    <dgm:cxn modelId="{603955F7-3FF0-4ADF-820C-946CCDCF6F12}" type="presOf" srcId="{60E75DB4-3085-48E8-9AC6-709AEBD1F0A6}" destId="{98764BE7-F0ED-434A-88D1-A740500883F2}" srcOrd="0" destOrd="0" presId="urn:microsoft.com/office/officeart/2008/layout/AlternatingHexagons"/>
    <dgm:cxn modelId="{D01AA070-B9F1-4CB6-8813-3514B4A0F31B}" type="presParOf" srcId="{F51ED085-20F6-43E6-9EE7-F6ACD39CEBE7}" destId="{394CF6C8-BE06-48BB-B6AF-44BCBC5D2A1B}" srcOrd="0" destOrd="0" presId="urn:microsoft.com/office/officeart/2008/layout/AlternatingHexagons"/>
    <dgm:cxn modelId="{84352CA4-CD79-45A3-BEAE-B2DEA200F6DE}" type="presParOf" srcId="{394CF6C8-BE06-48BB-B6AF-44BCBC5D2A1B}" destId="{ADFBBB9E-A4EA-4566-8D8B-CED182DE95CB}" srcOrd="0" destOrd="0" presId="urn:microsoft.com/office/officeart/2008/layout/AlternatingHexagons"/>
    <dgm:cxn modelId="{EE9FB50B-F505-405E-8930-EBBF2EB3EE51}" type="presParOf" srcId="{394CF6C8-BE06-48BB-B6AF-44BCBC5D2A1B}" destId="{96326B75-15A3-41E5-9A0B-DDCA20C88198}" srcOrd="1" destOrd="0" presId="urn:microsoft.com/office/officeart/2008/layout/AlternatingHexagons"/>
    <dgm:cxn modelId="{F971528B-1E60-4815-B140-A0CADA3D7643}" type="presParOf" srcId="{394CF6C8-BE06-48BB-B6AF-44BCBC5D2A1B}" destId="{31B39888-C1B4-4246-B341-5F0B0CF2D87F}" srcOrd="2" destOrd="0" presId="urn:microsoft.com/office/officeart/2008/layout/AlternatingHexagons"/>
    <dgm:cxn modelId="{A6FB9D30-8BBE-4534-9710-73306B39BE99}" type="presParOf" srcId="{394CF6C8-BE06-48BB-B6AF-44BCBC5D2A1B}" destId="{2FADD1CB-9987-48F8-A08A-26DED7FEDD11}" srcOrd="3" destOrd="0" presId="urn:microsoft.com/office/officeart/2008/layout/AlternatingHexagons"/>
    <dgm:cxn modelId="{88F1C7A0-0BE4-42A7-BC60-6361CB3F021B}" type="presParOf" srcId="{394CF6C8-BE06-48BB-B6AF-44BCBC5D2A1B}" destId="{D4BE781B-04D8-4596-BCDD-FCE53587A5CD}" srcOrd="4" destOrd="0" presId="urn:microsoft.com/office/officeart/2008/layout/AlternatingHexagons"/>
    <dgm:cxn modelId="{2A2EE452-73FA-49E0-90A1-8A3AE79757BF}" type="presParOf" srcId="{F51ED085-20F6-43E6-9EE7-F6ACD39CEBE7}" destId="{C9E0DC7A-C348-467D-9DBE-1C52CD43F080}" srcOrd="1" destOrd="0" presId="urn:microsoft.com/office/officeart/2008/layout/AlternatingHexagons"/>
    <dgm:cxn modelId="{5E53C98A-8D73-4FD8-844C-4C50144F2416}" type="presParOf" srcId="{F51ED085-20F6-43E6-9EE7-F6ACD39CEBE7}" destId="{95851988-28C1-4DE6-9BD9-784D5106C56F}" srcOrd="2" destOrd="0" presId="urn:microsoft.com/office/officeart/2008/layout/AlternatingHexagons"/>
    <dgm:cxn modelId="{31F9A459-933E-42E8-AFAB-781AB2EBB056}" type="presParOf" srcId="{95851988-28C1-4DE6-9BD9-784D5106C56F}" destId="{E7A418E4-B1F9-4BAD-9B24-CC1B8853625E}" srcOrd="0" destOrd="0" presId="urn:microsoft.com/office/officeart/2008/layout/AlternatingHexagons"/>
    <dgm:cxn modelId="{A0070890-87B4-4F34-AED9-AF8113BFA394}" type="presParOf" srcId="{95851988-28C1-4DE6-9BD9-784D5106C56F}" destId="{BCDF9FA1-91E6-4CCC-933D-867710B0B38C}" srcOrd="1" destOrd="0" presId="urn:microsoft.com/office/officeart/2008/layout/AlternatingHexagons"/>
    <dgm:cxn modelId="{EFF9C10F-039F-4EC2-B55C-2D4F2A4BC0E7}" type="presParOf" srcId="{95851988-28C1-4DE6-9BD9-784D5106C56F}" destId="{2EC6B46D-136D-434F-B554-3C54CE23802E}" srcOrd="2" destOrd="0" presId="urn:microsoft.com/office/officeart/2008/layout/AlternatingHexagons"/>
    <dgm:cxn modelId="{3E07A49F-2184-4DFB-AB7C-99124DB38928}" type="presParOf" srcId="{95851988-28C1-4DE6-9BD9-784D5106C56F}" destId="{491F7375-62D9-4291-B1A2-02BFCCF4DD97}" srcOrd="3" destOrd="0" presId="urn:microsoft.com/office/officeart/2008/layout/AlternatingHexagons"/>
    <dgm:cxn modelId="{BD30C786-17CC-412A-A450-EC15009D0C2F}" type="presParOf" srcId="{95851988-28C1-4DE6-9BD9-784D5106C56F}" destId="{98764BE7-F0ED-434A-88D1-A740500883F2}" srcOrd="4" destOrd="0" presId="urn:microsoft.com/office/officeart/2008/layout/AlternatingHexagons"/>
    <dgm:cxn modelId="{492677E9-8DA4-4E88-8E57-8D20B64B8E1B}" type="presParOf" srcId="{F51ED085-20F6-43E6-9EE7-F6ACD39CEBE7}" destId="{2F1E0419-A847-4335-851B-0F0958F11593}" srcOrd="3" destOrd="0" presId="urn:microsoft.com/office/officeart/2008/layout/AlternatingHexagons"/>
    <dgm:cxn modelId="{F6AF2B13-E97A-4488-A8DD-B3E21B154ABA}" type="presParOf" srcId="{F51ED085-20F6-43E6-9EE7-F6ACD39CEBE7}" destId="{BABE3D8B-0E5F-4D97-9113-D507B64F276C}" srcOrd="4" destOrd="0" presId="urn:microsoft.com/office/officeart/2008/layout/AlternatingHexagons"/>
    <dgm:cxn modelId="{F646C304-3656-437E-A448-698FE37B876B}" type="presParOf" srcId="{BABE3D8B-0E5F-4D97-9113-D507B64F276C}" destId="{6F79FB56-CB69-421D-9A6D-7CA4BBEB633F}" srcOrd="0" destOrd="0" presId="urn:microsoft.com/office/officeart/2008/layout/AlternatingHexagons"/>
    <dgm:cxn modelId="{DEE01B93-B5E8-4808-95C3-9F28BF9E59E2}" type="presParOf" srcId="{BABE3D8B-0E5F-4D97-9113-D507B64F276C}" destId="{98F49A01-E8A2-4557-9946-E59118F6D8B3}" srcOrd="1" destOrd="0" presId="urn:microsoft.com/office/officeart/2008/layout/AlternatingHexagons"/>
    <dgm:cxn modelId="{1A48D9AF-DF26-4EA3-A603-D60EE26B7F49}" type="presParOf" srcId="{BABE3D8B-0E5F-4D97-9113-D507B64F276C}" destId="{92AAB863-D2D0-484E-B697-C689E9DBA3D2}" srcOrd="2" destOrd="0" presId="urn:microsoft.com/office/officeart/2008/layout/AlternatingHexagons"/>
    <dgm:cxn modelId="{0BBF1711-880B-4632-9605-F6ED0EC37D5E}" type="presParOf" srcId="{BABE3D8B-0E5F-4D97-9113-D507B64F276C}" destId="{D31BB805-1B34-47C4-B59C-369CF492BE52}" srcOrd="3" destOrd="0" presId="urn:microsoft.com/office/officeart/2008/layout/AlternatingHexagons"/>
    <dgm:cxn modelId="{45AF2563-B2C8-4C54-A303-A6935B1C9EEB}" type="presParOf" srcId="{BABE3D8B-0E5F-4D97-9113-D507B64F276C}" destId="{5044BDBD-E0A8-43CE-ABDA-4E44B7D22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8DBFB7-490A-4E83-9A4E-693446474A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A40B072E-6517-49BC-A99D-042BF44C9C0D}">
      <dgm:prSet phldrT="[Text]"/>
      <dgm:spPr/>
      <dgm:t>
        <a:bodyPr/>
        <a:lstStyle/>
        <a:p>
          <a:r>
            <a:rPr lang="de-DE" dirty="0" err="1">
              <a:solidFill>
                <a:schemeClr val="accent2"/>
              </a:solidFill>
            </a:rPr>
            <a:t>BiWi</a:t>
          </a:r>
          <a:r>
            <a:rPr lang="de-DE" dirty="0">
              <a:solidFill>
                <a:schemeClr val="accent2"/>
              </a:solidFill>
            </a:rPr>
            <a:t>-V</a:t>
          </a:r>
        </a:p>
      </dgm:t>
    </dgm:pt>
    <dgm:pt modelId="{86597640-846A-4235-A025-60FD6AF064CD}" type="parTrans" cxnId="{B558852A-5FD0-4A5D-AC1B-A0D28BEB8800}">
      <dgm:prSet/>
      <dgm:spPr/>
      <dgm:t>
        <a:bodyPr/>
        <a:lstStyle/>
        <a:p>
          <a:endParaRPr lang="de-DE"/>
        </a:p>
      </dgm:t>
    </dgm:pt>
    <dgm:pt modelId="{3A1AE6FF-9E39-45A6-BE00-0A7967D79B01}" type="sibTrans" cxnId="{B558852A-5FD0-4A5D-AC1B-A0D28BEB8800}">
      <dgm:prSet/>
      <dgm:spPr>
        <a:solidFill>
          <a:schemeClr val="accent5">
            <a:lumMod val="50000"/>
          </a:schemeClr>
        </a:solidFill>
      </dgm:spPr>
      <dgm:t>
        <a:bodyPr/>
        <a:lstStyle/>
        <a:p>
          <a:r>
            <a:rPr lang="de-DE" dirty="0" err="1">
              <a:solidFill>
                <a:schemeClr val="accent2"/>
              </a:solidFill>
            </a:rPr>
            <a:t>BiWi</a:t>
          </a:r>
          <a:r>
            <a:rPr lang="de-DE" dirty="0">
              <a:solidFill>
                <a:schemeClr val="accent2"/>
              </a:solidFill>
            </a:rPr>
            <a:t>-IV</a:t>
          </a:r>
        </a:p>
      </dgm:t>
    </dgm:pt>
    <dgm:pt modelId="{A28E833F-4CC7-4709-9848-39158A4DA4B8}">
      <dgm:prSet phldrT="[Text]"/>
      <dgm:spPr/>
      <dgm:t>
        <a:bodyPr/>
        <a:lstStyle/>
        <a:p>
          <a:r>
            <a:rPr lang="de-DE" dirty="0" err="1">
              <a:solidFill>
                <a:schemeClr val="accent2"/>
              </a:solidFill>
            </a:rPr>
            <a:t>BiWi</a:t>
          </a:r>
          <a:r>
            <a:rPr lang="de-DE" dirty="0">
              <a:solidFill>
                <a:schemeClr val="accent2"/>
              </a:solidFill>
            </a:rPr>
            <a:t>-III</a:t>
          </a:r>
        </a:p>
      </dgm:t>
    </dgm:pt>
    <dgm:pt modelId="{A6A2CAAF-292D-4FA5-A62A-1B899CBA77A1}" type="parTrans" cxnId="{7639CF6D-0C4D-4C6A-8B9E-40EABFB8B134}">
      <dgm:prSet/>
      <dgm:spPr/>
      <dgm:t>
        <a:bodyPr/>
        <a:lstStyle/>
        <a:p>
          <a:endParaRPr lang="de-DE"/>
        </a:p>
      </dgm:t>
    </dgm:pt>
    <dgm:pt modelId="{60E75DB4-3085-48E8-9AC6-709AEBD1F0A6}" type="sibTrans" cxnId="{7639CF6D-0C4D-4C6A-8B9E-40EABFB8B134}">
      <dgm:prSet/>
      <dgm:spPr/>
      <dgm:t>
        <a:bodyPr/>
        <a:lstStyle/>
        <a:p>
          <a:r>
            <a:rPr lang="de-DE" dirty="0">
              <a:solidFill>
                <a:schemeClr val="accent2"/>
              </a:solidFill>
            </a:rPr>
            <a:t>Grund-fragen</a:t>
          </a:r>
        </a:p>
      </dgm:t>
    </dgm:pt>
    <dgm:pt modelId="{D91D7B17-9D8F-45B8-A9F8-6FD0CD861403}">
      <dgm:prSet phldrT="[Text]"/>
      <dgm:spPr/>
      <dgm:t>
        <a:bodyPr/>
        <a:lstStyle/>
        <a:p>
          <a:r>
            <a:rPr lang="de-DE" dirty="0" err="1">
              <a:solidFill>
                <a:schemeClr val="accent2"/>
              </a:solidFill>
            </a:rPr>
            <a:t>BiWi</a:t>
          </a:r>
          <a:r>
            <a:rPr lang="de-DE" dirty="0">
              <a:solidFill>
                <a:schemeClr val="accent2"/>
              </a:solidFill>
            </a:rPr>
            <a:t>-II</a:t>
          </a:r>
        </a:p>
      </dgm:t>
    </dgm:pt>
    <dgm:pt modelId="{34AE1F3D-2CD2-4E0D-B5A9-BEA72E27ABC1}" type="parTrans" cxnId="{641E5112-3CF5-4F8F-9C15-6D1EF8CE1AC5}">
      <dgm:prSet/>
      <dgm:spPr/>
      <dgm:t>
        <a:bodyPr/>
        <a:lstStyle/>
        <a:p>
          <a:endParaRPr lang="de-DE"/>
        </a:p>
      </dgm:t>
    </dgm:pt>
    <dgm:pt modelId="{C6933F48-AC89-46D0-A54C-19E507306BB4}" type="sibTrans" cxnId="{641E5112-3CF5-4F8F-9C15-6D1EF8CE1AC5}">
      <dgm:prSet/>
      <dgm:spPr/>
      <dgm:t>
        <a:bodyPr/>
        <a:lstStyle/>
        <a:p>
          <a:r>
            <a:rPr lang="de-DE" dirty="0" err="1">
              <a:solidFill>
                <a:schemeClr val="accent2"/>
              </a:solidFill>
            </a:rPr>
            <a:t>BiWi</a:t>
          </a:r>
          <a:r>
            <a:rPr lang="de-DE" dirty="0">
              <a:solidFill>
                <a:schemeClr val="accent2"/>
              </a:solidFill>
            </a:rPr>
            <a:t>-I</a:t>
          </a:r>
        </a:p>
      </dgm:t>
    </dgm:pt>
    <dgm:pt modelId="{F51ED085-20F6-43E6-9EE7-F6ACD39CEBE7}" type="pres">
      <dgm:prSet presAssocID="{CE8DBFB7-490A-4E83-9A4E-693446474AB4}" presName="Name0" presStyleCnt="0">
        <dgm:presLayoutVars>
          <dgm:chMax/>
          <dgm:chPref/>
          <dgm:dir/>
          <dgm:animLvl val="lvl"/>
        </dgm:presLayoutVars>
      </dgm:prSet>
      <dgm:spPr/>
    </dgm:pt>
    <dgm:pt modelId="{394CF6C8-BE06-48BB-B6AF-44BCBC5D2A1B}" type="pres">
      <dgm:prSet presAssocID="{A40B072E-6517-49BC-A99D-042BF44C9C0D}" presName="composite" presStyleCnt="0"/>
      <dgm:spPr/>
    </dgm:pt>
    <dgm:pt modelId="{ADFBBB9E-A4EA-4566-8D8B-CED182DE95CB}" type="pres">
      <dgm:prSet presAssocID="{A40B072E-6517-49BC-A99D-042BF44C9C0D}" presName="Parent1" presStyleLbl="node1" presStyleIdx="0" presStyleCnt="6">
        <dgm:presLayoutVars>
          <dgm:chMax val="1"/>
          <dgm:chPref val="1"/>
          <dgm:bulletEnabled val="1"/>
        </dgm:presLayoutVars>
      </dgm:prSet>
      <dgm:spPr/>
    </dgm:pt>
    <dgm:pt modelId="{96326B75-15A3-41E5-9A0B-DDCA20C88198}" type="pres">
      <dgm:prSet presAssocID="{A40B072E-6517-49BC-A99D-042BF44C9C0D}" presName="Childtext1" presStyleLbl="revTx" presStyleIdx="0" presStyleCnt="3">
        <dgm:presLayoutVars>
          <dgm:chMax val="0"/>
          <dgm:chPref val="0"/>
          <dgm:bulletEnabled val="1"/>
        </dgm:presLayoutVars>
      </dgm:prSet>
      <dgm:spPr/>
    </dgm:pt>
    <dgm:pt modelId="{31B39888-C1B4-4246-B341-5F0B0CF2D87F}" type="pres">
      <dgm:prSet presAssocID="{A40B072E-6517-49BC-A99D-042BF44C9C0D}" presName="BalanceSpacing" presStyleCnt="0"/>
      <dgm:spPr/>
    </dgm:pt>
    <dgm:pt modelId="{2FADD1CB-9987-48F8-A08A-26DED7FEDD11}" type="pres">
      <dgm:prSet presAssocID="{A40B072E-6517-49BC-A99D-042BF44C9C0D}" presName="BalanceSpacing1" presStyleCnt="0"/>
      <dgm:spPr/>
    </dgm:pt>
    <dgm:pt modelId="{D4BE781B-04D8-4596-BCDD-FCE53587A5CD}" type="pres">
      <dgm:prSet presAssocID="{3A1AE6FF-9E39-45A6-BE00-0A7967D79B01}" presName="Accent1Text" presStyleLbl="node1" presStyleIdx="1" presStyleCnt="6"/>
      <dgm:spPr/>
    </dgm:pt>
    <dgm:pt modelId="{C9E0DC7A-C348-467D-9DBE-1C52CD43F080}" type="pres">
      <dgm:prSet presAssocID="{3A1AE6FF-9E39-45A6-BE00-0A7967D79B01}" presName="spaceBetweenRectangles" presStyleCnt="0"/>
      <dgm:spPr/>
    </dgm:pt>
    <dgm:pt modelId="{95851988-28C1-4DE6-9BD9-784D5106C56F}" type="pres">
      <dgm:prSet presAssocID="{A28E833F-4CC7-4709-9848-39158A4DA4B8}" presName="composite" presStyleCnt="0"/>
      <dgm:spPr/>
    </dgm:pt>
    <dgm:pt modelId="{E7A418E4-B1F9-4BAD-9B24-CC1B8853625E}" type="pres">
      <dgm:prSet presAssocID="{A28E833F-4CC7-4709-9848-39158A4DA4B8}" presName="Parent1" presStyleLbl="node1" presStyleIdx="2" presStyleCnt="6" custLinFactX="-5559" custLinFactNeighborX="-100000" custLinFactNeighborY="0">
        <dgm:presLayoutVars>
          <dgm:chMax val="1"/>
          <dgm:chPref val="1"/>
          <dgm:bulletEnabled val="1"/>
        </dgm:presLayoutVars>
      </dgm:prSet>
      <dgm:spPr/>
    </dgm:pt>
    <dgm:pt modelId="{BCDF9FA1-91E6-4CCC-933D-867710B0B38C}" type="pres">
      <dgm:prSet presAssocID="{A28E833F-4CC7-4709-9848-39158A4DA4B8}" presName="Childtext1" presStyleLbl="revTx" presStyleIdx="1" presStyleCnt="3">
        <dgm:presLayoutVars>
          <dgm:chMax val="0"/>
          <dgm:chPref val="0"/>
          <dgm:bulletEnabled val="1"/>
        </dgm:presLayoutVars>
      </dgm:prSet>
      <dgm:spPr/>
    </dgm:pt>
    <dgm:pt modelId="{2EC6B46D-136D-434F-B554-3C54CE23802E}" type="pres">
      <dgm:prSet presAssocID="{A28E833F-4CC7-4709-9848-39158A4DA4B8}" presName="BalanceSpacing" presStyleCnt="0"/>
      <dgm:spPr/>
    </dgm:pt>
    <dgm:pt modelId="{491F7375-62D9-4291-B1A2-02BFCCF4DD97}" type="pres">
      <dgm:prSet presAssocID="{A28E833F-4CC7-4709-9848-39158A4DA4B8}" presName="BalanceSpacing1" presStyleCnt="0"/>
      <dgm:spPr/>
    </dgm:pt>
    <dgm:pt modelId="{98764BE7-F0ED-434A-88D1-A740500883F2}" type="pres">
      <dgm:prSet presAssocID="{60E75DB4-3085-48E8-9AC6-709AEBD1F0A6}" presName="Accent1Text" presStyleLbl="node1" presStyleIdx="3" presStyleCnt="6"/>
      <dgm:spPr/>
    </dgm:pt>
    <dgm:pt modelId="{2F1E0419-A847-4335-851B-0F0958F11593}" type="pres">
      <dgm:prSet presAssocID="{60E75DB4-3085-48E8-9AC6-709AEBD1F0A6}" presName="spaceBetweenRectangles" presStyleCnt="0"/>
      <dgm:spPr/>
    </dgm:pt>
    <dgm:pt modelId="{BABE3D8B-0E5F-4D97-9113-D507B64F276C}" type="pres">
      <dgm:prSet presAssocID="{D91D7B17-9D8F-45B8-A9F8-6FD0CD861403}" presName="composite" presStyleCnt="0"/>
      <dgm:spPr/>
    </dgm:pt>
    <dgm:pt modelId="{6F79FB56-CB69-421D-9A6D-7CA4BBEB633F}" type="pres">
      <dgm:prSet presAssocID="{D91D7B17-9D8F-45B8-A9F8-6FD0CD861403}" presName="Parent1" presStyleLbl="node1" presStyleIdx="4" presStyleCnt="6" custLinFactNeighborX="-48591" custLinFactNeighborY="-86735">
        <dgm:presLayoutVars>
          <dgm:chMax val="1"/>
          <dgm:chPref val="1"/>
          <dgm:bulletEnabled val="1"/>
        </dgm:presLayoutVars>
      </dgm:prSet>
      <dgm:spPr/>
    </dgm:pt>
    <dgm:pt modelId="{98F49A01-E8A2-4557-9946-E59118F6D8B3}" type="pres">
      <dgm:prSet presAssocID="{D91D7B17-9D8F-45B8-A9F8-6FD0CD861403}" presName="Childtext1" presStyleLbl="revTx" presStyleIdx="2" presStyleCnt="3">
        <dgm:presLayoutVars>
          <dgm:chMax val="0"/>
          <dgm:chPref val="0"/>
          <dgm:bulletEnabled val="1"/>
        </dgm:presLayoutVars>
      </dgm:prSet>
      <dgm:spPr/>
    </dgm:pt>
    <dgm:pt modelId="{92AAB863-D2D0-484E-B697-C689E9DBA3D2}" type="pres">
      <dgm:prSet presAssocID="{D91D7B17-9D8F-45B8-A9F8-6FD0CD861403}" presName="BalanceSpacing" presStyleCnt="0"/>
      <dgm:spPr/>
    </dgm:pt>
    <dgm:pt modelId="{D31BB805-1B34-47C4-B59C-369CF492BE52}" type="pres">
      <dgm:prSet presAssocID="{D91D7B17-9D8F-45B8-A9F8-6FD0CD861403}" presName="BalanceSpacing1" presStyleCnt="0"/>
      <dgm:spPr/>
    </dgm:pt>
    <dgm:pt modelId="{5044BDBD-E0A8-43CE-ABDA-4E44B7D22B7F}" type="pres">
      <dgm:prSet presAssocID="{C6933F48-AC89-46D0-A54C-19E507306BB4}" presName="Accent1Text" presStyleLbl="node1" presStyleIdx="5" presStyleCnt="6"/>
      <dgm:spPr/>
    </dgm:pt>
  </dgm:ptLst>
  <dgm:cxnLst>
    <dgm:cxn modelId="{6761DD0B-9359-4D89-9D5D-EAE434D79373}" type="presOf" srcId="{CE8DBFB7-490A-4E83-9A4E-693446474AB4}" destId="{F51ED085-20F6-43E6-9EE7-F6ACD39CEBE7}" srcOrd="0" destOrd="0" presId="urn:microsoft.com/office/officeart/2008/layout/AlternatingHexagons"/>
    <dgm:cxn modelId="{641E5112-3CF5-4F8F-9C15-6D1EF8CE1AC5}" srcId="{CE8DBFB7-490A-4E83-9A4E-693446474AB4}" destId="{D91D7B17-9D8F-45B8-A9F8-6FD0CD861403}" srcOrd="2" destOrd="0" parTransId="{34AE1F3D-2CD2-4E0D-B5A9-BEA72E27ABC1}" sibTransId="{C6933F48-AC89-46D0-A54C-19E507306BB4}"/>
    <dgm:cxn modelId="{B4BAFC18-B046-4DE9-962C-3ABC7B62CD79}" type="presOf" srcId="{60E75DB4-3085-48E8-9AC6-709AEBD1F0A6}" destId="{98764BE7-F0ED-434A-88D1-A740500883F2}" srcOrd="0" destOrd="0" presId="urn:microsoft.com/office/officeart/2008/layout/AlternatingHexagons"/>
    <dgm:cxn modelId="{DD94CB1A-33E8-4787-9B30-E34A30A40B1C}" type="presOf" srcId="{C6933F48-AC89-46D0-A54C-19E507306BB4}" destId="{5044BDBD-E0A8-43CE-ABDA-4E44B7D22B7F}" srcOrd="0" destOrd="0" presId="urn:microsoft.com/office/officeart/2008/layout/AlternatingHexagons"/>
    <dgm:cxn modelId="{B558852A-5FD0-4A5D-AC1B-A0D28BEB8800}" srcId="{CE8DBFB7-490A-4E83-9A4E-693446474AB4}" destId="{A40B072E-6517-49BC-A99D-042BF44C9C0D}" srcOrd="0" destOrd="0" parTransId="{86597640-846A-4235-A025-60FD6AF064CD}" sibTransId="{3A1AE6FF-9E39-45A6-BE00-0A7967D79B01}"/>
    <dgm:cxn modelId="{7639CF6D-0C4D-4C6A-8B9E-40EABFB8B134}" srcId="{CE8DBFB7-490A-4E83-9A4E-693446474AB4}" destId="{A28E833F-4CC7-4709-9848-39158A4DA4B8}" srcOrd="1" destOrd="0" parTransId="{A6A2CAAF-292D-4FA5-A62A-1B899CBA77A1}" sibTransId="{60E75DB4-3085-48E8-9AC6-709AEBD1F0A6}"/>
    <dgm:cxn modelId="{6676538B-D3C3-4C48-8A32-B9663F826E5F}" type="presOf" srcId="{A40B072E-6517-49BC-A99D-042BF44C9C0D}" destId="{ADFBBB9E-A4EA-4566-8D8B-CED182DE95CB}" srcOrd="0" destOrd="0" presId="urn:microsoft.com/office/officeart/2008/layout/AlternatingHexagons"/>
    <dgm:cxn modelId="{A1593CC4-1E07-4CD7-9F3A-DF359F23547C}" type="presOf" srcId="{D91D7B17-9D8F-45B8-A9F8-6FD0CD861403}" destId="{6F79FB56-CB69-421D-9A6D-7CA4BBEB633F}" srcOrd="0" destOrd="0" presId="urn:microsoft.com/office/officeart/2008/layout/AlternatingHexagons"/>
    <dgm:cxn modelId="{2876D0CF-9635-4D23-BB49-F7CF30D7861D}" type="presOf" srcId="{A28E833F-4CC7-4709-9848-39158A4DA4B8}" destId="{E7A418E4-B1F9-4BAD-9B24-CC1B8853625E}" srcOrd="0" destOrd="0" presId="urn:microsoft.com/office/officeart/2008/layout/AlternatingHexagons"/>
    <dgm:cxn modelId="{D679DDF1-874A-4693-8E41-541F6344AFEB}" type="presOf" srcId="{3A1AE6FF-9E39-45A6-BE00-0A7967D79B01}" destId="{D4BE781B-04D8-4596-BCDD-FCE53587A5CD}" srcOrd="0" destOrd="0" presId="urn:microsoft.com/office/officeart/2008/layout/AlternatingHexagons"/>
    <dgm:cxn modelId="{2FA2FD99-4191-4C4D-BDF7-65B9672CBF02}" type="presParOf" srcId="{F51ED085-20F6-43E6-9EE7-F6ACD39CEBE7}" destId="{394CF6C8-BE06-48BB-B6AF-44BCBC5D2A1B}" srcOrd="0" destOrd="0" presId="urn:microsoft.com/office/officeart/2008/layout/AlternatingHexagons"/>
    <dgm:cxn modelId="{65EE46A4-1323-4316-8663-9D95E6C15553}" type="presParOf" srcId="{394CF6C8-BE06-48BB-B6AF-44BCBC5D2A1B}" destId="{ADFBBB9E-A4EA-4566-8D8B-CED182DE95CB}" srcOrd="0" destOrd="0" presId="urn:microsoft.com/office/officeart/2008/layout/AlternatingHexagons"/>
    <dgm:cxn modelId="{13835DC4-DDBC-402A-8EA0-C398C56B3BFC}" type="presParOf" srcId="{394CF6C8-BE06-48BB-B6AF-44BCBC5D2A1B}" destId="{96326B75-15A3-41E5-9A0B-DDCA20C88198}" srcOrd="1" destOrd="0" presId="urn:microsoft.com/office/officeart/2008/layout/AlternatingHexagons"/>
    <dgm:cxn modelId="{C12AC00D-AF0A-46F8-8E1F-EA3A140B4567}" type="presParOf" srcId="{394CF6C8-BE06-48BB-B6AF-44BCBC5D2A1B}" destId="{31B39888-C1B4-4246-B341-5F0B0CF2D87F}" srcOrd="2" destOrd="0" presId="urn:microsoft.com/office/officeart/2008/layout/AlternatingHexagons"/>
    <dgm:cxn modelId="{E0FA2B83-67F7-4DAB-9714-D564E4568B27}" type="presParOf" srcId="{394CF6C8-BE06-48BB-B6AF-44BCBC5D2A1B}" destId="{2FADD1CB-9987-48F8-A08A-26DED7FEDD11}" srcOrd="3" destOrd="0" presId="urn:microsoft.com/office/officeart/2008/layout/AlternatingHexagons"/>
    <dgm:cxn modelId="{767132C6-E7CC-422B-B235-0D88122FC0A3}" type="presParOf" srcId="{394CF6C8-BE06-48BB-B6AF-44BCBC5D2A1B}" destId="{D4BE781B-04D8-4596-BCDD-FCE53587A5CD}" srcOrd="4" destOrd="0" presId="urn:microsoft.com/office/officeart/2008/layout/AlternatingHexagons"/>
    <dgm:cxn modelId="{81DD8A14-1D71-4C6C-852F-D40F12CE0DDA}" type="presParOf" srcId="{F51ED085-20F6-43E6-9EE7-F6ACD39CEBE7}" destId="{C9E0DC7A-C348-467D-9DBE-1C52CD43F080}" srcOrd="1" destOrd="0" presId="urn:microsoft.com/office/officeart/2008/layout/AlternatingHexagons"/>
    <dgm:cxn modelId="{0BED5F03-D09A-40A0-ACEF-D8DFF9870446}" type="presParOf" srcId="{F51ED085-20F6-43E6-9EE7-F6ACD39CEBE7}" destId="{95851988-28C1-4DE6-9BD9-784D5106C56F}" srcOrd="2" destOrd="0" presId="urn:microsoft.com/office/officeart/2008/layout/AlternatingHexagons"/>
    <dgm:cxn modelId="{E499173A-3435-4D8D-9DA8-F063734D1137}" type="presParOf" srcId="{95851988-28C1-4DE6-9BD9-784D5106C56F}" destId="{E7A418E4-B1F9-4BAD-9B24-CC1B8853625E}" srcOrd="0" destOrd="0" presId="urn:microsoft.com/office/officeart/2008/layout/AlternatingHexagons"/>
    <dgm:cxn modelId="{F0A8E79F-4D7A-400B-A465-A3B82C167791}" type="presParOf" srcId="{95851988-28C1-4DE6-9BD9-784D5106C56F}" destId="{BCDF9FA1-91E6-4CCC-933D-867710B0B38C}" srcOrd="1" destOrd="0" presId="urn:microsoft.com/office/officeart/2008/layout/AlternatingHexagons"/>
    <dgm:cxn modelId="{5CF7732F-A4F6-4AEE-89FF-2C7CFD5B87BB}" type="presParOf" srcId="{95851988-28C1-4DE6-9BD9-784D5106C56F}" destId="{2EC6B46D-136D-434F-B554-3C54CE23802E}" srcOrd="2" destOrd="0" presId="urn:microsoft.com/office/officeart/2008/layout/AlternatingHexagons"/>
    <dgm:cxn modelId="{EA01C236-1E7C-47BF-A049-22B7DEFAF30E}" type="presParOf" srcId="{95851988-28C1-4DE6-9BD9-784D5106C56F}" destId="{491F7375-62D9-4291-B1A2-02BFCCF4DD97}" srcOrd="3" destOrd="0" presId="urn:microsoft.com/office/officeart/2008/layout/AlternatingHexagons"/>
    <dgm:cxn modelId="{B958D128-69DC-41F4-900D-F8DD90A01616}" type="presParOf" srcId="{95851988-28C1-4DE6-9BD9-784D5106C56F}" destId="{98764BE7-F0ED-434A-88D1-A740500883F2}" srcOrd="4" destOrd="0" presId="urn:microsoft.com/office/officeart/2008/layout/AlternatingHexagons"/>
    <dgm:cxn modelId="{92905386-393C-48D5-891B-39D63324A0FB}" type="presParOf" srcId="{F51ED085-20F6-43E6-9EE7-F6ACD39CEBE7}" destId="{2F1E0419-A847-4335-851B-0F0958F11593}" srcOrd="3" destOrd="0" presId="urn:microsoft.com/office/officeart/2008/layout/AlternatingHexagons"/>
    <dgm:cxn modelId="{A75E870D-3F8E-41D6-A9D7-43E0062EC1BD}" type="presParOf" srcId="{F51ED085-20F6-43E6-9EE7-F6ACD39CEBE7}" destId="{BABE3D8B-0E5F-4D97-9113-D507B64F276C}" srcOrd="4" destOrd="0" presId="urn:microsoft.com/office/officeart/2008/layout/AlternatingHexagons"/>
    <dgm:cxn modelId="{24073424-910A-45DD-BB6E-4F55949E9F11}" type="presParOf" srcId="{BABE3D8B-0E5F-4D97-9113-D507B64F276C}" destId="{6F79FB56-CB69-421D-9A6D-7CA4BBEB633F}" srcOrd="0" destOrd="0" presId="urn:microsoft.com/office/officeart/2008/layout/AlternatingHexagons"/>
    <dgm:cxn modelId="{C9824E80-09A9-4372-9550-1777F820512E}" type="presParOf" srcId="{BABE3D8B-0E5F-4D97-9113-D507B64F276C}" destId="{98F49A01-E8A2-4557-9946-E59118F6D8B3}" srcOrd="1" destOrd="0" presId="urn:microsoft.com/office/officeart/2008/layout/AlternatingHexagons"/>
    <dgm:cxn modelId="{F394AAE2-7B50-4787-9FF2-A276F69B4853}" type="presParOf" srcId="{BABE3D8B-0E5F-4D97-9113-D507B64F276C}" destId="{92AAB863-D2D0-484E-B697-C689E9DBA3D2}" srcOrd="2" destOrd="0" presId="urn:microsoft.com/office/officeart/2008/layout/AlternatingHexagons"/>
    <dgm:cxn modelId="{B8647845-726B-44B4-A15D-0E8013FB93CD}" type="presParOf" srcId="{BABE3D8B-0E5F-4D97-9113-D507B64F276C}" destId="{D31BB805-1B34-47C4-B59C-369CF492BE52}" srcOrd="3" destOrd="0" presId="urn:microsoft.com/office/officeart/2008/layout/AlternatingHexagons"/>
    <dgm:cxn modelId="{7FAF2081-8307-4793-B1B6-8916C18AE264}" type="presParOf" srcId="{BABE3D8B-0E5F-4D97-9113-D507B64F276C}" destId="{5044BDBD-E0A8-43CE-ABDA-4E44B7D22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8DBFB7-490A-4E83-9A4E-693446474A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A40B072E-6517-49BC-A99D-042BF44C9C0D}">
      <dgm:prSet phldrT="[Text]"/>
      <dgm:spPr>
        <a:solidFill>
          <a:schemeClr val="accent5">
            <a:lumMod val="50000"/>
          </a:schemeClr>
        </a:solidFill>
      </dgm:spPr>
      <dgm:t>
        <a:bodyPr/>
        <a:lstStyle/>
        <a:p>
          <a:r>
            <a:rPr lang="de-DE" dirty="0" err="1">
              <a:solidFill>
                <a:schemeClr val="accent2"/>
              </a:solidFill>
            </a:rPr>
            <a:t>BiWi</a:t>
          </a:r>
          <a:r>
            <a:rPr lang="de-DE" dirty="0">
              <a:solidFill>
                <a:schemeClr val="accent2"/>
              </a:solidFill>
            </a:rPr>
            <a:t>-V</a:t>
          </a:r>
        </a:p>
      </dgm:t>
    </dgm:pt>
    <dgm:pt modelId="{86597640-846A-4235-A025-60FD6AF064CD}" type="parTrans" cxnId="{B558852A-5FD0-4A5D-AC1B-A0D28BEB8800}">
      <dgm:prSet/>
      <dgm:spPr/>
      <dgm:t>
        <a:bodyPr/>
        <a:lstStyle/>
        <a:p>
          <a:endParaRPr lang="de-DE"/>
        </a:p>
      </dgm:t>
    </dgm:pt>
    <dgm:pt modelId="{3A1AE6FF-9E39-45A6-BE00-0A7967D79B01}" type="sibTrans" cxnId="{B558852A-5FD0-4A5D-AC1B-A0D28BEB8800}">
      <dgm:prSet/>
      <dgm:spPr/>
      <dgm:t>
        <a:bodyPr/>
        <a:lstStyle/>
        <a:p>
          <a:r>
            <a:rPr lang="de-DE" dirty="0" err="1">
              <a:solidFill>
                <a:schemeClr val="accent2"/>
              </a:solidFill>
            </a:rPr>
            <a:t>BiWi</a:t>
          </a:r>
          <a:r>
            <a:rPr lang="de-DE" dirty="0">
              <a:solidFill>
                <a:schemeClr val="accent2"/>
              </a:solidFill>
            </a:rPr>
            <a:t>-IV</a:t>
          </a:r>
        </a:p>
      </dgm:t>
    </dgm:pt>
    <dgm:pt modelId="{A28E833F-4CC7-4709-9848-39158A4DA4B8}">
      <dgm:prSet phldrT="[Text]"/>
      <dgm:spPr/>
      <dgm:t>
        <a:bodyPr/>
        <a:lstStyle/>
        <a:p>
          <a:r>
            <a:rPr lang="de-DE" dirty="0" err="1">
              <a:solidFill>
                <a:schemeClr val="accent2"/>
              </a:solidFill>
            </a:rPr>
            <a:t>BiWi</a:t>
          </a:r>
          <a:r>
            <a:rPr lang="de-DE" dirty="0">
              <a:solidFill>
                <a:schemeClr val="accent2"/>
              </a:solidFill>
            </a:rPr>
            <a:t>-III</a:t>
          </a:r>
        </a:p>
      </dgm:t>
    </dgm:pt>
    <dgm:pt modelId="{A6A2CAAF-292D-4FA5-A62A-1B899CBA77A1}" type="parTrans" cxnId="{7639CF6D-0C4D-4C6A-8B9E-40EABFB8B134}">
      <dgm:prSet/>
      <dgm:spPr/>
      <dgm:t>
        <a:bodyPr/>
        <a:lstStyle/>
        <a:p>
          <a:endParaRPr lang="de-DE"/>
        </a:p>
      </dgm:t>
    </dgm:pt>
    <dgm:pt modelId="{60E75DB4-3085-48E8-9AC6-709AEBD1F0A6}" type="sibTrans" cxnId="{7639CF6D-0C4D-4C6A-8B9E-40EABFB8B134}">
      <dgm:prSet/>
      <dgm:spPr/>
      <dgm:t>
        <a:bodyPr/>
        <a:lstStyle/>
        <a:p>
          <a:r>
            <a:rPr lang="de-DE" dirty="0">
              <a:solidFill>
                <a:schemeClr val="accent2"/>
              </a:solidFill>
            </a:rPr>
            <a:t>Grund-fragen</a:t>
          </a:r>
        </a:p>
      </dgm:t>
    </dgm:pt>
    <dgm:pt modelId="{D91D7B17-9D8F-45B8-A9F8-6FD0CD861403}">
      <dgm:prSet phldrT="[Text]"/>
      <dgm:spPr/>
      <dgm:t>
        <a:bodyPr/>
        <a:lstStyle/>
        <a:p>
          <a:r>
            <a:rPr lang="de-DE" dirty="0" err="1">
              <a:solidFill>
                <a:schemeClr val="accent2"/>
              </a:solidFill>
            </a:rPr>
            <a:t>BiWi</a:t>
          </a:r>
          <a:r>
            <a:rPr lang="de-DE" dirty="0">
              <a:solidFill>
                <a:schemeClr val="accent2"/>
              </a:solidFill>
            </a:rPr>
            <a:t>-II</a:t>
          </a:r>
        </a:p>
      </dgm:t>
    </dgm:pt>
    <dgm:pt modelId="{34AE1F3D-2CD2-4E0D-B5A9-BEA72E27ABC1}" type="parTrans" cxnId="{641E5112-3CF5-4F8F-9C15-6D1EF8CE1AC5}">
      <dgm:prSet/>
      <dgm:spPr/>
      <dgm:t>
        <a:bodyPr/>
        <a:lstStyle/>
        <a:p>
          <a:endParaRPr lang="de-DE"/>
        </a:p>
      </dgm:t>
    </dgm:pt>
    <dgm:pt modelId="{C6933F48-AC89-46D0-A54C-19E507306BB4}" type="sibTrans" cxnId="{641E5112-3CF5-4F8F-9C15-6D1EF8CE1AC5}">
      <dgm:prSet/>
      <dgm:spPr/>
      <dgm:t>
        <a:bodyPr/>
        <a:lstStyle/>
        <a:p>
          <a:r>
            <a:rPr lang="de-DE" dirty="0" err="1">
              <a:solidFill>
                <a:schemeClr val="accent2"/>
              </a:solidFill>
            </a:rPr>
            <a:t>BiWi</a:t>
          </a:r>
          <a:r>
            <a:rPr lang="de-DE" dirty="0">
              <a:solidFill>
                <a:schemeClr val="accent2"/>
              </a:solidFill>
            </a:rPr>
            <a:t>-I</a:t>
          </a:r>
        </a:p>
      </dgm:t>
    </dgm:pt>
    <dgm:pt modelId="{F51ED085-20F6-43E6-9EE7-F6ACD39CEBE7}" type="pres">
      <dgm:prSet presAssocID="{CE8DBFB7-490A-4E83-9A4E-693446474AB4}" presName="Name0" presStyleCnt="0">
        <dgm:presLayoutVars>
          <dgm:chMax/>
          <dgm:chPref/>
          <dgm:dir/>
          <dgm:animLvl val="lvl"/>
        </dgm:presLayoutVars>
      </dgm:prSet>
      <dgm:spPr/>
    </dgm:pt>
    <dgm:pt modelId="{394CF6C8-BE06-48BB-B6AF-44BCBC5D2A1B}" type="pres">
      <dgm:prSet presAssocID="{A40B072E-6517-49BC-A99D-042BF44C9C0D}" presName="composite" presStyleCnt="0"/>
      <dgm:spPr/>
    </dgm:pt>
    <dgm:pt modelId="{ADFBBB9E-A4EA-4566-8D8B-CED182DE95CB}" type="pres">
      <dgm:prSet presAssocID="{A40B072E-6517-49BC-A99D-042BF44C9C0D}" presName="Parent1" presStyleLbl="node1" presStyleIdx="0" presStyleCnt="6">
        <dgm:presLayoutVars>
          <dgm:chMax val="1"/>
          <dgm:chPref val="1"/>
          <dgm:bulletEnabled val="1"/>
        </dgm:presLayoutVars>
      </dgm:prSet>
      <dgm:spPr/>
    </dgm:pt>
    <dgm:pt modelId="{96326B75-15A3-41E5-9A0B-DDCA20C88198}" type="pres">
      <dgm:prSet presAssocID="{A40B072E-6517-49BC-A99D-042BF44C9C0D}" presName="Childtext1" presStyleLbl="revTx" presStyleIdx="0" presStyleCnt="3">
        <dgm:presLayoutVars>
          <dgm:chMax val="0"/>
          <dgm:chPref val="0"/>
          <dgm:bulletEnabled val="1"/>
        </dgm:presLayoutVars>
      </dgm:prSet>
      <dgm:spPr/>
    </dgm:pt>
    <dgm:pt modelId="{31B39888-C1B4-4246-B341-5F0B0CF2D87F}" type="pres">
      <dgm:prSet presAssocID="{A40B072E-6517-49BC-A99D-042BF44C9C0D}" presName="BalanceSpacing" presStyleCnt="0"/>
      <dgm:spPr/>
    </dgm:pt>
    <dgm:pt modelId="{2FADD1CB-9987-48F8-A08A-26DED7FEDD11}" type="pres">
      <dgm:prSet presAssocID="{A40B072E-6517-49BC-A99D-042BF44C9C0D}" presName="BalanceSpacing1" presStyleCnt="0"/>
      <dgm:spPr/>
    </dgm:pt>
    <dgm:pt modelId="{D4BE781B-04D8-4596-BCDD-FCE53587A5CD}" type="pres">
      <dgm:prSet presAssocID="{3A1AE6FF-9E39-45A6-BE00-0A7967D79B01}" presName="Accent1Text" presStyleLbl="node1" presStyleIdx="1" presStyleCnt="6"/>
      <dgm:spPr/>
    </dgm:pt>
    <dgm:pt modelId="{C9E0DC7A-C348-467D-9DBE-1C52CD43F080}" type="pres">
      <dgm:prSet presAssocID="{3A1AE6FF-9E39-45A6-BE00-0A7967D79B01}" presName="spaceBetweenRectangles" presStyleCnt="0"/>
      <dgm:spPr/>
    </dgm:pt>
    <dgm:pt modelId="{95851988-28C1-4DE6-9BD9-784D5106C56F}" type="pres">
      <dgm:prSet presAssocID="{A28E833F-4CC7-4709-9848-39158A4DA4B8}" presName="composite" presStyleCnt="0"/>
      <dgm:spPr/>
    </dgm:pt>
    <dgm:pt modelId="{E7A418E4-B1F9-4BAD-9B24-CC1B8853625E}" type="pres">
      <dgm:prSet presAssocID="{A28E833F-4CC7-4709-9848-39158A4DA4B8}" presName="Parent1" presStyleLbl="node1" presStyleIdx="2" presStyleCnt="6" custLinFactX="-5559" custLinFactNeighborX="-100000" custLinFactNeighborY="0">
        <dgm:presLayoutVars>
          <dgm:chMax val="1"/>
          <dgm:chPref val="1"/>
          <dgm:bulletEnabled val="1"/>
        </dgm:presLayoutVars>
      </dgm:prSet>
      <dgm:spPr/>
    </dgm:pt>
    <dgm:pt modelId="{BCDF9FA1-91E6-4CCC-933D-867710B0B38C}" type="pres">
      <dgm:prSet presAssocID="{A28E833F-4CC7-4709-9848-39158A4DA4B8}" presName="Childtext1" presStyleLbl="revTx" presStyleIdx="1" presStyleCnt="3">
        <dgm:presLayoutVars>
          <dgm:chMax val="0"/>
          <dgm:chPref val="0"/>
          <dgm:bulletEnabled val="1"/>
        </dgm:presLayoutVars>
      </dgm:prSet>
      <dgm:spPr/>
    </dgm:pt>
    <dgm:pt modelId="{2EC6B46D-136D-434F-B554-3C54CE23802E}" type="pres">
      <dgm:prSet presAssocID="{A28E833F-4CC7-4709-9848-39158A4DA4B8}" presName="BalanceSpacing" presStyleCnt="0"/>
      <dgm:spPr/>
    </dgm:pt>
    <dgm:pt modelId="{491F7375-62D9-4291-B1A2-02BFCCF4DD97}" type="pres">
      <dgm:prSet presAssocID="{A28E833F-4CC7-4709-9848-39158A4DA4B8}" presName="BalanceSpacing1" presStyleCnt="0"/>
      <dgm:spPr/>
    </dgm:pt>
    <dgm:pt modelId="{98764BE7-F0ED-434A-88D1-A740500883F2}" type="pres">
      <dgm:prSet presAssocID="{60E75DB4-3085-48E8-9AC6-709AEBD1F0A6}" presName="Accent1Text" presStyleLbl="node1" presStyleIdx="3" presStyleCnt="6"/>
      <dgm:spPr/>
    </dgm:pt>
    <dgm:pt modelId="{2F1E0419-A847-4335-851B-0F0958F11593}" type="pres">
      <dgm:prSet presAssocID="{60E75DB4-3085-48E8-9AC6-709AEBD1F0A6}" presName="spaceBetweenRectangles" presStyleCnt="0"/>
      <dgm:spPr/>
    </dgm:pt>
    <dgm:pt modelId="{BABE3D8B-0E5F-4D97-9113-D507B64F276C}" type="pres">
      <dgm:prSet presAssocID="{D91D7B17-9D8F-45B8-A9F8-6FD0CD861403}" presName="composite" presStyleCnt="0"/>
      <dgm:spPr/>
    </dgm:pt>
    <dgm:pt modelId="{6F79FB56-CB69-421D-9A6D-7CA4BBEB633F}" type="pres">
      <dgm:prSet presAssocID="{D91D7B17-9D8F-45B8-A9F8-6FD0CD861403}" presName="Parent1" presStyleLbl="node1" presStyleIdx="4" presStyleCnt="6" custLinFactNeighborX="-48591" custLinFactNeighborY="-86735">
        <dgm:presLayoutVars>
          <dgm:chMax val="1"/>
          <dgm:chPref val="1"/>
          <dgm:bulletEnabled val="1"/>
        </dgm:presLayoutVars>
      </dgm:prSet>
      <dgm:spPr/>
    </dgm:pt>
    <dgm:pt modelId="{98F49A01-E8A2-4557-9946-E59118F6D8B3}" type="pres">
      <dgm:prSet presAssocID="{D91D7B17-9D8F-45B8-A9F8-6FD0CD861403}" presName="Childtext1" presStyleLbl="revTx" presStyleIdx="2" presStyleCnt="3">
        <dgm:presLayoutVars>
          <dgm:chMax val="0"/>
          <dgm:chPref val="0"/>
          <dgm:bulletEnabled val="1"/>
        </dgm:presLayoutVars>
      </dgm:prSet>
      <dgm:spPr/>
    </dgm:pt>
    <dgm:pt modelId="{92AAB863-D2D0-484E-B697-C689E9DBA3D2}" type="pres">
      <dgm:prSet presAssocID="{D91D7B17-9D8F-45B8-A9F8-6FD0CD861403}" presName="BalanceSpacing" presStyleCnt="0"/>
      <dgm:spPr/>
    </dgm:pt>
    <dgm:pt modelId="{D31BB805-1B34-47C4-B59C-369CF492BE52}" type="pres">
      <dgm:prSet presAssocID="{D91D7B17-9D8F-45B8-A9F8-6FD0CD861403}" presName="BalanceSpacing1" presStyleCnt="0"/>
      <dgm:spPr/>
    </dgm:pt>
    <dgm:pt modelId="{5044BDBD-E0A8-43CE-ABDA-4E44B7D22B7F}" type="pres">
      <dgm:prSet presAssocID="{C6933F48-AC89-46D0-A54C-19E507306BB4}" presName="Accent1Text" presStyleLbl="node1" presStyleIdx="5" presStyleCnt="6"/>
      <dgm:spPr/>
    </dgm:pt>
  </dgm:ptLst>
  <dgm:cxnLst>
    <dgm:cxn modelId="{D6BF400F-817B-4EE1-9021-A8406402D7C2}" type="presOf" srcId="{A28E833F-4CC7-4709-9848-39158A4DA4B8}" destId="{E7A418E4-B1F9-4BAD-9B24-CC1B8853625E}" srcOrd="0" destOrd="0" presId="urn:microsoft.com/office/officeart/2008/layout/AlternatingHexagons"/>
    <dgm:cxn modelId="{641E5112-3CF5-4F8F-9C15-6D1EF8CE1AC5}" srcId="{CE8DBFB7-490A-4E83-9A4E-693446474AB4}" destId="{D91D7B17-9D8F-45B8-A9F8-6FD0CD861403}" srcOrd="2" destOrd="0" parTransId="{34AE1F3D-2CD2-4E0D-B5A9-BEA72E27ABC1}" sibTransId="{C6933F48-AC89-46D0-A54C-19E507306BB4}"/>
    <dgm:cxn modelId="{575CF11E-6A9E-4F11-9A2A-E7926C24D9B1}" type="presOf" srcId="{D91D7B17-9D8F-45B8-A9F8-6FD0CD861403}" destId="{6F79FB56-CB69-421D-9A6D-7CA4BBEB633F}" srcOrd="0" destOrd="0" presId="urn:microsoft.com/office/officeart/2008/layout/AlternatingHexagons"/>
    <dgm:cxn modelId="{3AAD812A-1845-4796-B40A-F4620496440D}" type="presOf" srcId="{C6933F48-AC89-46D0-A54C-19E507306BB4}" destId="{5044BDBD-E0A8-43CE-ABDA-4E44B7D22B7F}" srcOrd="0" destOrd="0" presId="urn:microsoft.com/office/officeart/2008/layout/AlternatingHexagons"/>
    <dgm:cxn modelId="{B558852A-5FD0-4A5D-AC1B-A0D28BEB8800}" srcId="{CE8DBFB7-490A-4E83-9A4E-693446474AB4}" destId="{A40B072E-6517-49BC-A99D-042BF44C9C0D}" srcOrd="0" destOrd="0" parTransId="{86597640-846A-4235-A025-60FD6AF064CD}" sibTransId="{3A1AE6FF-9E39-45A6-BE00-0A7967D79B01}"/>
    <dgm:cxn modelId="{0AB8B54B-ED69-45C4-8C06-092CC0DFC88C}" type="presOf" srcId="{CE8DBFB7-490A-4E83-9A4E-693446474AB4}" destId="{F51ED085-20F6-43E6-9EE7-F6ACD39CEBE7}" srcOrd="0" destOrd="0" presId="urn:microsoft.com/office/officeart/2008/layout/AlternatingHexagons"/>
    <dgm:cxn modelId="{7639CF6D-0C4D-4C6A-8B9E-40EABFB8B134}" srcId="{CE8DBFB7-490A-4E83-9A4E-693446474AB4}" destId="{A28E833F-4CC7-4709-9848-39158A4DA4B8}" srcOrd="1" destOrd="0" parTransId="{A6A2CAAF-292D-4FA5-A62A-1B899CBA77A1}" sibTransId="{60E75DB4-3085-48E8-9AC6-709AEBD1F0A6}"/>
    <dgm:cxn modelId="{C715328D-E448-4B5E-BEEC-28ED1EBFC645}" type="presOf" srcId="{A40B072E-6517-49BC-A99D-042BF44C9C0D}" destId="{ADFBBB9E-A4EA-4566-8D8B-CED182DE95CB}" srcOrd="0" destOrd="0" presId="urn:microsoft.com/office/officeart/2008/layout/AlternatingHexagons"/>
    <dgm:cxn modelId="{76730CBD-2386-44CF-95CC-D39899E17DC7}" type="presOf" srcId="{3A1AE6FF-9E39-45A6-BE00-0A7967D79B01}" destId="{D4BE781B-04D8-4596-BCDD-FCE53587A5CD}" srcOrd="0" destOrd="0" presId="urn:microsoft.com/office/officeart/2008/layout/AlternatingHexagons"/>
    <dgm:cxn modelId="{7AB67FD9-4EEB-4B44-8BFC-0EA0A707F928}" type="presOf" srcId="{60E75DB4-3085-48E8-9AC6-709AEBD1F0A6}" destId="{98764BE7-F0ED-434A-88D1-A740500883F2}" srcOrd="0" destOrd="0" presId="urn:microsoft.com/office/officeart/2008/layout/AlternatingHexagons"/>
    <dgm:cxn modelId="{9EE86E5A-A9DE-430F-BD6F-2127AC1A46CE}" type="presParOf" srcId="{F51ED085-20F6-43E6-9EE7-F6ACD39CEBE7}" destId="{394CF6C8-BE06-48BB-B6AF-44BCBC5D2A1B}" srcOrd="0" destOrd="0" presId="urn:microsoft.com/office/officeart/2008/layout/AlternatingHexagons"/>
    <dgm:cxn modelId="{C3DE1C64-9B5E-4029-B6D4-70C19C986033}" type="presParOf" srcId="{394CF6C8-BE06-48BB-B6AF-44BCBC5D2A1B}" destId="{ADFBBB9E-A4EA-4566-8D8B-CED182DE95CB}" srcOrd="0" destOrd="0" presId="urn:microsoft.com/office/officeart/2008/layout/AlternatingHexagons"/>
    <dgm:cxn modelId="{BBDCE804-79CF-4FCE-B769-53E9482A27C3}" type="presParOf" srcId="{394CF6C8-BE06-48BB-B6AF-44BCBC5D2A1B}" destId="{96326B75-15A3-41E5-9A0B-DDCA20C88198}" srcOrd="1" destOrd="0" presId="urn:microsoft.com/office/officeart/2008/layout/AlternatingHexagons"/>
    <dgm:cxn modelId="{86F3358C-7B84-43E2-A89F-6C2FD9FCE819}" type="presParOf" srcId="{394CF6C8-BE06-48BB-B6AF-44BCBC5D2A1B}" destId="{31B39888-C1B4-4246-B341-5F0B0CF2D87F}" srcOrd="2" destOrd="0" presId="urn:microsoft.com/office/officeart/2008/layout/AlternatingHexagons"/>
    <dgm:cxn modelId="{5FF77FC6-9D1F-4EB2-897D-903374BFB68E}" type="presParOf" srcId="{394CF6C8-BE06-48BB-B6AF-44BCBC5D2A1B}" destId="{2FADD1CB-9987-48F8-A08A-26DED7FEDD11}" srcOrd="3" destOrd="0" presId="urn:microsoft.com/office/officeart/2008/layout/AlternatingHexagons"/>
    <dgm:cxn modelId="{4B72721A-472C-4CCB-AFB8-1463ED5DEEC9}" type="presParOf" srcId="{394CF6C8-BE06-48BB-B6AF-44BCBC5D2A1B}" destId="{D4BE781B-04D8-4596-BCDD-FCE53587A5CD}" srcOrd="4" destOrd="0" presId="urn:microsoft.com/office/officeart/2008/layout/AlternatingHexagons"/>
    <dgm:cxn modelId="{E4260005-303C-4225-A528-1D261C94BCFC}" type="presParOf" srcId="{F51ED085-20F6-43E6-9EE7-F6ACD39CEBE7}" destId="{C9E0DC7A-C348-467D-9DBE-1C52CD43F080}" srcOrd="1" destOrd="0" presId="urn:microsoft.com/office/officeart/2008/layout/AlternatingHexagons"/>
    <dgm:cxn modelId="{46A30D09-CE75-462B-AB7C-7FB6A60F777F}" type="presParOf" srcId="{F51ED085-20F6-43E6-9EE7-F6ACD39CEBE7}" destId="{95851988-28C1-4DE6-9BD9-784D5106C56F}" srcOrd="2" destOrd="0" presId="urn:microsoft.com/office/officeart/2008/layout/AlternatingHexagons"/>
    <dgm:cxn modelId="{ACF69C01-01EC-4E2E-B228-8DEB74E3701C}" type="presParOf" srcId="{95851988-28C1-4DE6-9BD9-784D5106C56F}" destId="{E7A418E4-B1F9-4BAD-9B24-CC1B8853625E}" srcOrd="0" destOrd="0" presId="urn:microsoft.com/office/officeart/2008/layout/AlternatingHexagons"/>
    <dgm:cxn modelId="{B7ECDA17-A37B-4FEF-8669-CCE158CCF001}" type="presParOf" srcId="{95851988-28C1-4DE6-9BD9-784D5106C56F}" destId="{BCDF9FA1-91E6-4CCC-933D-867710B0B38C}" srcOrd="1" destOrd="0" presId="urn:microsoft.com/office/officeart/2008/layout/AlternatingHexagons"/>
    <dgm:cxn modelId="{35DAFB89-095D-45F9-BE8A-48167875DF0E}" type="presParOf" srcId="{95851988-28C1-4DE6-9BD9-784D5106C56F}" destId="{2EC6B46D-136D-434F-B554-3C54CE23802E}" srcOrd="2" destOrd="0" presId="urn:microsoft.com/office/officeart/2008/layout/AlternatingHexagons"/>
    <dgm:cxn modelId="{52AE55D5-863E-4F5B-8A8B-7371A4A77DBC}" type="presParOf" srcId="{95851988-28C1-4DE6-9BD9-784D5106C56F}" destId="{491F7375-62D9-4291-B1A2-02BFCCF4DD97}" srcOrd="3" destOrd="0" presId="urn:microsoft.com/office/officeart/2008/layout/AlternatingHexagons"/>
    <dgm:cxn modelId="{2EFD9322-2EA5-4C3A-BAEA-2DCE2127130D}" type="presParOf" srcId="{95851988-28C1-4DE6-9BD9-784D5106C56F}" destId="{98764BE7-F0ED-434A-88D1-A740500883F2}" srcOrd="4" destOrd="0" presId="urn:microsoft.com/office/officeart/2008/layout/AlternatingHexagons"/>
    <dgm:cxn modelId="{8CF43A27-ACD5-467D-8A8B-96E4871020A5}" type="presParOf" srcId="{F51ED085-20F6-43E6-9EE7-F6ACD39CEBE7}" destId="{2F1E0419-A847-4335-851B-0F0958F11593}" srcOrd="3" destOrd="0" presId="urn:microsoft.com/office/officeart/2008/layout/AlternatingHexagons"/>
    <dgm:cxn modelId="{F3DA40F3-9828-4884-B2B4-C49BA3503952}" type="presParOf" srcId="{F51ED085-20F6-43E6-9EE7-F6ACD39CEBE7}" destId="{BABE3D8B-0E5F-4D97-9113-D507B64F276C}" srcOrd="4" destOrd="0" presId="urn:microsoft.com/office/officeart/2008/layout/AlternatingHexagons"/>
    <dgm:cxn modelId="{D8C12C93-1E62-4A2D-BB65-749CBA865372}" type="presParOf" srcId="{BABE3D8B-0E5F-4D97-9113-D507B64F276C}" destId="{6F79FB56-CB69-421D-9A6D-7CA4BBEB633F}" srcOrd="0" destOrd="0" presId="urn:microsoft.com/office/officeart/2008/layout/AlternatingHexagons"/>
    <dgm:cxn modelId="{7FE1574D-E172-4BD2-AAAE-EA865E18EE63}" type="presParOf" srcId="{BABE3D8B-0E5F-4D97-9113-D507B64F276C}" destId="{98F49A01-E8A2-4557-9946-E59118F6D8B3}" srcOrd="1" destOrd="0" presId="urn:microsoft.com/office/officeart/2008/layout/AlternatingHexagons"/>
    <dgm:cxn modelId="{38EAE526-A32B-43A6-B699-6C8051B5AF67}" type="presParOf" srcId="{BABE3D8B-0E5F-4D97-9113-D507B64F276C}" destId="{92AAB863-D2D0-484E-B697-C689E9DBA3D2}" srcOrd="2" destOrd="0" presId="urn:microsoft.com/office/officeart/2008/layout/AlternatingHexagons"/>
    <dgm:cxn modelId="{CE0587B9-3100-49AA-8ED9-F3C5900D838B}" type="presParOf" srcId="{BABE3D8B-0E5F-4D97-9113-D507B64F276C}" destId="{D31BB805-1B34-47C4-B59C-369CF492BE52}" srcOrd="3" destOrd="0" presId="urn:microsoft.com/office/officeart/2008/layout/AlternatingHexagons"/>
    <dgm:cxn modelId="{CDA71312-56F7-4350-83CF-2AD7A10F951E}" type="presParOf" srcId="{BABE3D8B-0E5F-4D97-9113-D507B64F276C}" destId="{5044BDBD-E0A8-43CE-ABDA-4E44B7D22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8DBFB7-490A-4E83-9A4E-693446474A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A40B072E-6517-49BC-A99D-042BF44C9C0D}">
      <dgm:prSet phldrT="[Text]"/>
      <dgm:spPr/>
      <dgm:t>
        <a:bodyPr/>
        <a:lstStyle/>
        <a:p>
          <a:r>
            <a:rPr lang="de-DE" dirty="0" err="1">
              <a:solidFill>
                <a:schemeClr val="accent2"/>
              </a:solidFill>
            </a:rPr>
            <a:t>BiWi</a:t>
          </a:r>
          <a:r>
            <a:rPr lang="de-DE" dirty="0">
              <a:solidFill>
                <a:schemeClr val="accent2"/>
              </a:solidFill>
            </a:rPr>
            <a:t>-V</a:t>
          </a:r>
        </a:p>
      </dgm:t>
    </dgm:pt>
    <dgm:pt modelId="{86597640-846A-4235-A025-60FD6AF064CD}" type="parTrans" cxnId="{B558852A-5FD0-4A5D-AC1B-A0D28BEB8800}">
      <dgm:prSet/>
      <dgm:spPr/>
      <dgm:t>
        <a:bodyPr/>
        <a:lstStyle/>
        <a:p>
          <a:endParaRPr lang="de-DE"/>
        </a:p>
      </dgm:t>
    </dgm:pt>
    <dgm:pt modelId="{3A1AE6FF-9E39-45A6-BE00-0A7967D79B01}" type="sibTrans" cxnId="{B558852A-5FD0-4A5D-AC1B-A0D28BEB8800}">
      <dgm:prSet/>
      <dgm:spPr/>
      <dgm:t>
        <a:bodyPr/>
        <a:lstStyle/>
        <a:p>
          <a:r>
            <a:rPr lang="de-DE" dirty="0" err="1">
              <a:solidFill>
                <a:schemeClr val="accent2"/>
              </a:solidFill>
            </a:rPr>
            <a:t>BiWi</a:t>
          </a:r>
          <a:r>
            <a:rPr lang="de-DE" dirty="0">
              <a:solidFill>
                <a:schemeClr val="accent2"/>
              </a:solidFill>
            </a:rPr>
            <a:t>-IV</a:t>
          </a:r>
        </a:p>
      </dgm:t>
    </dgm:pt>
    <dgm:pt modelId="{A28E833F-4CC7-4709-9848-39158A4DA4B8}">
      <dgm:prSet phldrT="[Text]"/>
      <dgm:spPr/>
      <dgm:t>
        <a:bodyPr/>
        <a:lstStyle/>
        <a:p>
          <a:r>
            <a:rPr lang="de-DE" dirty="0" err="1">
              <a:solidFill>
                <a:schemeClr val="accent2"/>
              </a:solidFill>
            </a:rPr>
            <a:t>BiWi</a:t>
          </a:r>
          <a:r>
            <a:rPr lang="de-DE" dirty="0">
              <a:solidFill>
                <a:schemeClr val="accent2"/>
              </a:solidFill>
            </a:rPr>
            <a:t>-III</a:t>
          </a:r>
        </a:p>
      </dgm:t>
    </dgm:pt>
    <dgm:pt modelId="{A6A2CAAF-292D-4FA5-A62A-1B899CBA77A1}" type="parTrans" cxnId="{7639CF6D-0C4D-4C6A-8B9E-40EABFB8B134}">
      <dgm:prSet/>
      <dgm:spPr/>
      <dgm:t>
        <a:bodyPr/>
        <a:lstStyle/>
        <a:p>
          <a:endParaRPr lang="de-DE"/>
        </a:p>
      </dgm:t>
    </dgm:pt>
    <dgm:pt modelId="{60E75DB4-3085-48E8-9AC6-709AEBD1F0A6}" type="sibTrans" cxnId="{7639CF6D-0C4D-4C6A-8B9E-40EABFB8B134}">
      <dgm:prSet/>
      <dgm:spPr/>
      <dgm:t>
        <a:bodyPr/>
        <a:lstStyle/>
        <a:p>
          <a:r>
            <a:rPr lang="de-DE" dirty="0">
              <a:solidFill>
                <a:schemeClr val="accent2"/>
              </a:solidFill>
            </a:rPr>
            <a:t>Grund-fragen</a:t>
          </a:r>
        </a:p>
      </dgm:t>
    </dgm:pt>
    <dgm:pt modelId="{D91D7B17-9D8F-45B8-A9F8-6FD0CD861403}">
      <dgm:prSet phldrT="[Text]"/>
      <dgm:spPr/>
      <dgm:t>
        <a:bodyPr/>
        <a:lstStyle/>
        <a:p>
          <a:r>
            <a:rPr lang="de-DE" dirty="0" err="1">
              <a:solidFill>
                <a:schemeClr val="accent2"/>
              </a:solidFill>
            </a:rPr>
            <a:t>BiWi</a:t>
          </a:r>
          <a:r>
            <a:rPr lang="de-DE" dirty="0">
              <a:solidFill>
                <a:schemeClr val="accent2"/>
              </a:solidFill>
            </a:rPr>
            <a:t>-II</a:t>
          </a:r>
        </a:p>
      </dgm:t>
    </dgm:pt>
    <dgm:pt modelId="{34AE1F3D-2CD2-4E0D-B5A9-BEA72E27ABC1}" type="parTrans" cxnId="{641E5112-3CF5-4F8F-9C15-6D1EF8CE1AC5}">
      <dgm:prSet/>
      <dgm:spPr/>
      <dgm:t>
        <a:bodyPr/>
        <a:lstStyle/>
        <a:p>
          <a:endParaRPr lang="de-DE"/>
        </a:p>
      </dgm:t>
    </dgm:pt>
    <dgm:pt modelId="{C6933F48-AC89-46D0-A54C-19E507306BB4}" type="sibTrans" cxnId="{641E5112-3CF5-4F8F-9C15-6D1EF8CE1AC5}">
      <dgm:prSet/>
      <dgm:spPr>
        <a:solidFill>
          <a:schemeClr val="accent5">
            <a:lumMod val="50000"/>
          </a:schemeClr>
        </a:solidFill>
      </dgm:spPr>
      <dgm:t>
        <a:bodyPr/>
        <a:lstStyle/>
        <a:p>
          <a:r>
            <a:rPr lang="de-DE" dirty="0" err="1">
              <a:solidFill>
                <a:schemeClr val="accent2"/>
              </a:solidFill>
            </a:rPr>
            <a:t>BiWi</a:t>
          </a:r>
          <a:r>
            <a:rPr lang="de-DE" dirty="0">
              <a:solidFill>
                <a:schemeClr val="accent2"/>
              </a:solidFill>
            </a:rPr>
            <a:t>-I</a:t>
          </a:r>
        </a:p>
      </dgm:t>
    </dgm:pt>
    <dgm:pt modelId="{F51ED085-20F6-43E6-9EE7-F6ACD39CEBE7}" type="pres">
      <dgm:prSet presAssocID="{CE8DBFB7-490A-4E83-9A4E-693446474AB4}" presName="Name0" presStyleCnt="0">
        <dgm:presLayoutVars>
          <dgm:chMax/>
          <dgm:chPref/>
          <dgm:dir/>
          <dgm:animLvl val="lvl"/>
        </dgm:presLayoutVars>
      </dgm:prSet>
      <dgm:spPr/>
    </dgm:pt>
    <dgm:pt modelId="{394CF6C8-BE06-48BB-B6AF-44BCBC5D2A1B}" type="pres">
      <dgm:prSet presAssocID="{A40B072E-6517-49BC-A99D-042BF44C9C0D}" presName="composite" presStyleCnt="0"/>
      <dgm:spPr/>
    </dgm:pt>
    <dgm:pt modelId="{ADFBBB9E-A4EA-4566-8D8B-CED182DE95CB}" type="pres">
      <dgm:prSet presAssocID="{A40B072E-6517-49BC-A99D-042BF44C9C0D}" presName="Parent1" presStyleLbl="node1" presStyleIdx="0" presStyleCnt="6">
        <dgm:presLayoutVars>
          <dgm:chMax val="1"/>
          <dgm:chPref val="1"/>
          <dgm:bulletEnabled val="1"/>
        </dgm:presLayoutVars>
      </dgm:prSet>
      <dgm:spPr/>
    </dgm:pt>
    <dgm:pt modelId="{96326B75-15A3-41E5-9A0B-DDCA20C88198}" type="pres">
      <dgm:prSet presAssocID="{A40B072E-6517-49BC-A99D-042BF44C9C0D}" presName="Childtext1" presStyleLbl="revTx" presStyleIdx="0" presStyleCnt="3">
        <dgm:presLayoutVars>
          <dgm:chMax val="0"/>
          <dgm:chPref val="0"/>
          <dgm:bulletEnabled val="1"/>
        </dgm:presLayoutVars>
      </dgm:prSet>
      <dgm:spPr/>
    </dgm:pt>
    <dgm:pt modelId="{31B39888-C1B4-4246-B341-5F0B0CF2D87F}" type="pres">
      <dgm:prSet presAssocID="{A40B072E-6517-49BC-A99D-042BF44C9C0D}" presName="BalanceSpacing" presStyleCnt="0"/>
      <dgm:spPr/>
    </dgm:pt>
    <dgm:pt modelId="{2FADD1CB-9987-48F8-A08A-26DED7FEDD11}" type="pres">
      <dgm:prSet presAssocID="{A40B072E-6517-49BC-A99D-042BF44C9C0D}" presName="BalanceSpacing1" presStyleCnt="0"/>
      <dgm:spPr/>
    </dgm:pt>
    <dgm:pt modelId="{D4BE781B-04D8-4596-BCDD-FCE53587A5CD}" type="pres">
      <dgm:prSet presAssocID="{3A1AE6FF-9E39-45A6-BE00-0A7967D79B01}" presName="Accent1Text" presStyleLbl="node1" presStyleIdx="1" presStyleCnt="6"/>
      <dgm:spPr/>
    </dgm:pt>
    <dgm:pt modelId="{C9E0DC7A-C348-467D-9DBE-1C52CD43F080}" type="pres">
      <dgm:prSet presAssocID="{3A1AE6FF-9E39-45A6-BE00-0A7967D79B01}" presName="spaceBetweenRectangles" presStyleCnt="0"/>
      <dgm:spPr/>
    </dgm:pt>
    <dgm:pt modelId="{95851988-28C1-4DE6-9BD9-784D5106C56F}" type="pres">
      <dgm:prSet presAssocID="{A28E833F-4CC7-4709-9848-39158A4DA4B8}" presName="composite" presStyleCnt="0"/>
      <dgm:spPr/>
    </dgm:pt>
    <dgm:pt modelId="{E7A418E4-B1F9-4BAD-9B24-CC1B8853625E}" type="pres">
      <dgm:prSet presAssocID="{A28E833F-4CC7-4709-9848-39158A4DA4B8}" presName="Parent1" presStyleLbl="node1" presStyleIdx="2" presStyleCnt="6" custLinFactX="-5559" custLinFactNeighborX="-100000" custLinFactNeighborY="0">
        <dgm:presLayoutVars>
          <dgm:chMax val="1"/>
          <dgm:chPref val="1"/>
          <dgm:bulletEnabled val="1"/>
        </dgm:presLayoutVars>
      </dgm:prSet>
      <dgm:spPr/>
    </dgm:pt>
    <dgm:pt modelId="{BCDF9FA1-91E6-4CCC-933D-867710B0B38C}" type="pres">
      <dgm:prSet presAssocID="{A28E833F-4CC7-4709-9848-39158A4DA4B8}" presName="Childtext1" presStyleLbl="revTx" presStyleIdx="1" presStyleCnt="3">
        <dgm:presLayoutVars>
          <dgm:chMax val="0"/>
          <dgm:chPref val="0"/>
          <dgm:bulletEnabled val="1"/>
        </dgm:presLayoutVars>
      </dgm:prSet>
      <dgm:spPr/>
    </dgm:pt>
    <dgm:pt modelId="{2EC6B46D-136D-434F-B554-3C54CE23802E}" type="pres">
      <dgm:prSet presAssocID="{A28E833F-4CC7-4709-9848-39158A4DA4B8}" presName="BalanceSpacing" presStyleCnt="0"/>
      <dgm:spPr/>
    </dgm:pt>
    <dgm:pt modelId="{491F7375-62D9-4291-B1A2-02BFCCF4DD97}" type="pres">
      <dgm:prSet presAssocID="{A28E833F-4CC7-4709-9848-39158A4DA4B8}" presName="BalanceSpacing1" presStyleCnt="0"/>
      <dgm:spPr/>
    </dgm:pt>
    <dgm:pt modelId="{98764BE7-F0ED-434A-88D1-A740500883F2}" type="pres">
      <dgm:prSet presAssocID="{60E75DB4-3085-48E8-9AC6-709AEBD1F0A6}" presName="Accent1Text" presStyleLbl="node1" presStyleIdx="3" presStyleCnt="6" custScaleY="104138" custLinFactNeighborX="4255" custLinFactNeighborY="-2221"/>
      <dgm:spPr/>
    </dgm:pt>
    <dgm:pt modelId="{2F1E0419-A847-4335-851B-0F0958F11593}" type="pres">
      <dgm:prSet presAssocID="{60E75DB4-3085-48E8-9AC6-709AEBD1F0A6}" presName="spaceBetweenRectangles" presStyleCnt="0"/>
      <dgm:spPr/>
    </dgm:pt>
    <dgm:pt modelId="{BABE3D8B-0E5F-4D97-9113-D507B64F276C}" type="pres">
      <dgm:prSet presAssocID="{D91D7B17-9D8F-45B8-A9F8-6FD0CD861403}" presName="composite" presStyleCnt="0"/>
      <dgm:spPr/>
    </dgm:pt>
    <dgm:pt modelId="{6F79FB56-CB69-421D-9A6D-7CA4BBEB633F}" type="pres">
      <dgm:prSet presAssocID="{D91D7B17-9D8F-45B8-A9F8-6FD0CD861403}" presName="Parent1" presStyleLbl="node1" presStyleIdx="4" presStyleCnt="6" custLinFactNeighborX="-48591" custLinFactNeighborY="-86735">
        <dgm:presLayoutVars>
          <dgm:chMax val="1"/>
          <dgm:chPref val="1"/>
          <dgm:bulletEnabled val="1"/>
        </dgm:presLayoutVars>
      </dgm:prSet>
      <dgm:spPr/>
    </dgm:pt>
    <dgm:pt modelId="{98F49A01-E8A2-4557-9946-E59118F6D8B3}" type="pres">
      <dgm:prSet presAssocID="{D91D7B17-9D8F-45B8-A9F8-6FD0CD861403}" presName="Childtext1" presStyleLbl="revTx" presStyleIdx="2" presStyleCnt="3">
        <dgm:presLayoutVars>
          <dgm:chMax val="0"/>
          <dgm:chPref val="0"/>
          <dgm:bulletEnabled val="1"/>
        </dgm:presLayoutVars>
      </dgm:prSet>
      <dgm:spPr/>
    </dgm:pt>
    <dgm:pt modelId="{92AAB863-D2D0-484E-B697-C689E9DBA3D2}" type="pres">
      <dgm:prSet presAssocID="{D91D7B17-9D8F-45B8-A9F8-6FD0CD861403}" presName="BalanceSpacing" presStyleCnt="0"/>
      <dgm:spPr/>
    </dgm:pt>
    <dgm:pt modelId="{D31BB805-1B34-47C4-B59C-369CF492BE52}" type="pres">
      <dgm:prSet presAssocID="{D91D7B17-9D8F-45B8-A9F8-6FD0CD861403}" presName="BalanceSpacing1" presStyleCnt="0"/>
      <dgm:spPr/>
    </dgm:pt>
    <dgm:pt modelId="{5044BDBD-E0A8-43CE-ABDA-4E44B7D22B7F}" type="pres">
      <dgm:prSet presAssocID="{C6933F48-AC89-46D0-A54C-19E507306BB4}" presName="Accent1Text" presStyleLbl="node1" presStyleIdx="5" presStyleCnt="6" custAng="0"/>
      <dgm:spPr/>
    </dgm:pt>
  </dgm:ptLst>
  <dgm:cxnLst>
    <dgm:cxn modelId="{641E5112-3CF5-4F8F-9C15-6D1EF8CE1AC5}" srcId="{CE8DBFB7-490A-4E83-9A4E-693446474AB4}" destId="{D91D7B17-9D8F-45B8-A9F8-6FD0CD861403}" srcOrd="2" destOrd="0" parTransId="{34AE1F3D-2CD2-4E0D-B5A9-BEA72E27ABC1}" sibTransId="{C6933F48-AC89-46D0-A54C-19E507306BB4}"/>
    <dgm:cxn modelId="{B558852A-5FD0-4A5D-AC1B-A0D28BEB8800}" srcId="{CE8DBFB7-490A-4E83-9A4E-693446474AB4}" destId="{A40B072E-6517-49BC-A99D-042BF44C9C0D}" srcOrd="0" destOrd="0" parTransId="{86597640-846A-4235-A025-60FD6AF064CD}" sibTransId="{3A1AE6FF-9E39-45A6-BE00-0A7967D79B01}"/>
    <dgm:cxn modelId="{7639CF6D-0C4D-4C6A-8B9E-40EABFB8B134}" srcId="{CE8DBFB7-490A-4E83-9A4E-693446474AB4}" destId="{A28E833F-4CC7-4709-9848-39158A4DA4B8}" srcOrd="1" destOrd="0" parTransId="{A6A2CAAF-292D-4FA5-A62A-1B899CBA77A1}" sibTransId="{60E75DB4-3085-48E8-9AC6-709AEBD1F0A6}"/>
    <dgm:cxn modelId="{7D75A656-DC19-4482-A20A-F80691996CF4}" type="presOf" srcId="{60E75DB4-3085-48E8-9AC6-709AEBD1F0A6}" destId="{98764BE7-F0ED-434A-88D1-A740500883F2}" srcOrd="0" destOrd="0" presId="urn:microsoft.com/office/officeart/2008/layout/AlternatingHexagons"/>
    <dgm:cxn modelId="{B77E71B8-6241-4730-8C5B-D732C28D812A}" type="presOf" srcId="{CE8DBFB7-490A-4E83-9A4E-693446474AB4}" destId="{F51ED085-20F6-43E6-9EE7-F6ACD39CEBE7}" srcOrd="0" destOrd="0" presId="urn:microsoft.com/office/officeart/2008/layout/AlternatingHexagons"/>
    <dgm:cxn modelId="{2CD257D2-B361-4D24-882B-45DA78C072B8}" type="presOf" srcId="{A28E833F-4CC7-4709-9848-39158A4DA4B8}" destId="{E7A418E4-B1F9-4BAD-9B24-CC1B8853625E}" srcOrd="0" destOrd="0" presId="urn:microsoft.com/office/officeart/2008/layout/AlternatingHexagons"/>
    <dgm:cxn modelId="{4CE67DD4-958B-4773-B409-BEE54032B7C2}" type="presOf" srcId="{A40B072E-6517-49BC-A99D-042BF44C9C0D}" destId="{ADFBBB9E-A4EA-4566-8D8B-CED182DE95CB}" srcOrd="0" destOrd="0" presId="urn:microsoft.com/office/officeart/2008/layout/AlternatingHexagons"/>
    <dgm:cxn modelId="{20B7A7D7-88DB-47FE-9902-76D1F60A2318}" type="presOf" srcId="{3A1AE6FF-9E39-45A6-BE00-0A7967D79B01}" destId="{D4BE781B-04D8-4596-BCDD-FCE53587A5CD}" srcOrd="0" destOrd="0" presId="urn:microsoft.com/office/officeart/2008/layout/AlternatingHexagons"/>
    <dgm:cxn modelId="{163593DE-C825-4136-A560-9DB68D11644D}" type="presOf" srcId="{C6933F48-AC89-46D0-A54C-19E507306BB4}" destId="{5044BDBD-E0A8-43CE-ABDA-4E44B7D22B7F}" srcOrd="0" destOrd="0" presId="urn:microsoft.com/office/officeart/2008/layout/AlternatingHexagons"/>
    <dgm:cxn modelId="{6497DFF9-4F9F-4329-B09A-D7922BB52B71}" type="presOf" srcId="{D91D7B17-9D8F-45B8-A9F8-6FD0CD861403}" destId="{6F79FB56-CB69-421D-9A6D-7CA4BBEB633F}" srcOrd="0" destOrd="0" presId="urn:microsoft.com/office/officeart/2008/layout/AlternatingHexagons"/>
    <dgm:cxn modelId="{0B5EA45F-EB25-4278-8957-058574E5AFE2}" type="presParOf" srcId="{F51ED085-20F6-43E6-9EE7-F6ACD39CEBE7}" destId="{394CF6C8-BE06-48BB-B6AF-44BCBC5D2A1B}" srcOrd="0" destOrd="0" presId="urn:microsoft.com/office/officeart/2008/layout/AlternatingHexagons"/>
    <dgm:cxn modelId="{C3864AF9-79B0-4741-BCE5-137D2E2A1D8E}" type="presParOf" srcId="{394CF6C8-BE06-48BB-B6AF-44BCBC5D2A1B}" destId="{ADFBBB9E-A4EA-4566-8D8B-CED182DE95CB}" srcOrd="0" destOrd="0" presId="urn:microsoft.com/office/officeart/2008/layout/AlternatingHexagons"/>
    <dgm:cxn modelId="{BB09EABF-A3D2-4429-99BD-33DE9B4DF1D8}" type="presParOf" srcId="{394CF6C8-BE06-48BB-B6AF-44BCBC5D2A1B}" destId="{96326B75-15A3-41E5-9A0B-DDCA20C88198}" srcOrd="1" destOrd="0" presId="urn:microsoft.com/office/officeart/2008/layout/AlternatingHexagons"/>
    <dgm:cxn modelId="{B81AE598-9970-4534-8031-8B4CF14F948E}" type="presParOf" srcId="{394CF6C8-BE06-48BB-B6AF-44BCBC5D2A1B}" destId="{31B39888-C1B4-4246-B341-5F0B0CF2D87F}" srcOrd="2" destOrd="0" presId="urn:microsoft.com/office/officeart/2008/layout/AlternatingHexagons"/>
    <dgm:cxn modelId="{2F1DD7E2-5A3F-4DA4-A8D5-98EFB9EFEB52}" type="presParOf" srcId="{394CF6C8-BE06-48BB-B6AF-44BCBC5D2A1B}" destId="{2FADD1CB-9987-48F8-A08A-26DED7FEDD11}" srcOrd="3" destOrd="0" presId="urn:microsoft.com/office/officeart/2008/layout/AlternatingHexagons"/>
    <dgm:cxn modelId="{4E065DEC-4769-4166-9476-96848BAE8EB5}" type="presParOf" srcId="{394CF6C8-BE06-48BB-B6AF-44BCBC5D2A1B}" destId="{D4BE781B-04D8-4596-BCDD-FCE53587A5CD}" srcOrd="4" destOrd="0" presId="urn:microsoft.com/office/officeart/2008/layout/AlternatingHexagons"/>
    <dgm:cxn modelId="{05887675-92B6-43D6-B637-25171ADC0C4D}" type="presParOf" srcId="{F51ED085-20F6-43E6-9EE7-F6ACD39CEBE7}" destId="{C9E0DC7A-C348-467D-9DBE-1C52CD43F080}" srcOrd="1" destOrd="0" presId="urn:microsoft.com/office/officeart/2008/layout/AlternatingHexagons"/>
    <dgm:cxn modelId="{3B3771D9-81AA-408F-A2AC-BA95EF2B3940}" type="presParOf" srcId="{F51ED085-20F6-43E6-9EE7-F6ACD39CEBE7}" destId="{95851988-28C1-4DE6-9BD9-784D5106C56F}" srcOrd="2" destOrd="0" presId="urn:microsoft.com/office/officeart/2008/layout/AlternatingHexagons"/>
    <dgm:cxn modelId="{BB438017-9FF2-469F-B955-2826E4E05F29}" type="presParOf" srcId="{95851988-28C1-4DE6-9BD9-784D5106C56F}" destId="{E7A418E4-B1F9-4BAD-9B24-CC1B8853625E}" srcOrd="0" destOrd="0" presId="urn:microsoft.com/office/officeart/2008/layout/AlternatingHexagons"/>
    <dgm:cxn modelId="{C01F5F88-F1DD-4767-AEDA-01DBB2B6ED39}" type="presParOf" srcId="{95851988-28C1-4DE6-9BD9-784D5106C56F}" destId="{BCDF9FA1-91E6-4CCC-933D-867710B0B38C}" srcOrd="1" destOrd="0" presId="urn:microsoft.com/office/officeart/2008/layout/AlternatingHexagons"/>
    <dgm:cxn modelId="{4930B8AC-52C2-49B3-ADA1-E5CFA75CC793}" type="presParOf" srcId="{95851988-28C1-4DE6-9BD9-784D5106C56F}" destId="{2EC6B46D-136D-434F-B554-3C54CE23802E}" srcOrd="2" destOrd="0" presId="urn:microsoft.com/office/officeart/2008/layout/AlternatingHexagons"/>
    <dgm:cxn modelId="{C657864F-039D-44DA-9F08-2AC2454C068B}" type="presParOf" srcId="{95851988-28C1-4DE6-9BD9-784D5106C56F}" destId="{491F7375-62D9-4291-B1A2-02BFCCF4DD97}" srcOrd="3" destOrd="0" presId="urn:microsoft.com/office/officeart/2008/layout/AlternatingHexagons"/>
    <dgm:cxn modelId="{8A18B3B8-26FC-48D0-A977-F44142C1A09C}" type="presParOf" srcId="{95851988-28C1-4DE6-9BD9-784D5106C56F}" destId="{98764BE7-F0ED-434A-88D1-A740500883F2}" srcOrd="4" destOrd="0" presId="urn:microsoft.com/office/officeart/2008/layout/AlternatingHexagons"/>
    <dgm:cxn modelId="{787807BE-160F-482D-A316-DA86C94C80DF}" type="presParOf" srcId="{F51ED085-20F6-43E6-9EE7-F6ACD39CEBE7}" destId="{2F1E0419-A847-4335-851B-0F0958F11593}" srcOrd="3" destOrd="0" presId="urn:microsoft.com/office/officeart/2008/layout/AlternatingHexagons"/>
    <dgm:cxn modelId="{524BD4CB-9657-4372-B9E2-F263BB7B8D9F}" type="presParOf" srcId="{F51ED085-20F6-43E6-9EE7-F6ACD39CEBE7}" destId="{BABE3D8B-0E5F-4D97-9113-D507B64F276C}" srcOrd="4" destOrd="0" presId="urn:microsoft.com/office/officeart/2008/layout/AlternatingHexagons"/>
    <dgm:cxn modelId="{5B2F448A-3327-492C-B53C-25BB6E95F87E}" type="presParOf" srcId="{BABE3D8B-0E5F-4D97-9113-D507B64F276C}" destId="{6F79FB56-CB69-421D-9A6D-7CA4BBEB633F}" srcOrd="0" destOrd="0" presId="urn:microsoft.com/office/officeart/2008/layout/AlternatingHexagons"/>
    <dgm:cxn modelId="{F5F5E3B7-3DCB-443F-8A8E-16838E00DCA0}" type="presParOf" srcId="{BABE3D8B-0E5F-4D97-9113-D507B64F276C}" destId="{98F49A01-E8A2-4557-9946-E59118F6D8B3}" srcOrd="1" destOrd="0" presId="urn:microsoft.com/office/officeart/2008/layout/AlternatingHexagons"/>
    <dgm:cxn modelId="{809B15A9-EEAF-4C5C-95BB-AE16617ED877}" type="presParOf" srcId="{BABE3D8B-0E5F-4D97-9113-D507B64F276C}" destId="{92AAB863-D2D0-484E-B697-C689E9DBA3D2}" srcOrd="2" destOrd="0" presId="urn:microsoft.com/office/officeart/2008/layout/AlternatingHexagons"/>
    <dgm:cxn modelId="{1523264F-1BA7-432E-BA89-DE2AFE35EDFF}" type="presParOf" srcId="{BABE3D8B-0E5F-4D97-9113-D507B64F276C}" destId="{D31BB805-1B34-47C4-B59C-369CF492BE52}" srcOrd="3" destOrd="0" presId="urn:microsoft.com/office/officeart/2008/layout/AlternatingHexagons"/>
    <dgm:cxn modelId="{777D5529-F9BA-4BE0-8DF5-780592414868}" type="presParOf" srcId="{BABE3D8B-0E5F-4D97-9113-D507B64F276C}" destId="{5044BDBD-E0A8-43CE-ABDA-4E44B7D22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BB9E-A4EA-4566-8D8B-CED182DE95CB}">
      <dsp:nvSpPr>
        <dsp:cNvPr id="0" name=""/>
        <dsp:cNvSpPr/>
      </dsp:nvSpPr>
      <dsp:spPr>
        <a:xfrm rot="5400000">
          <a:off x="3778538" y="116865"/>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err="1">
              <a:solidFill>
                <a:schemeClr val="accent2"/>
              </a:solidFill>
            </a:rPr>
            <a:t>BiWi</a:t>
          </a:r>
          <a:r>
            <a:rPr lang="de-DE" sz="2900" kern="1200" dirty="0">
              <a:solidFill>
                <a:schemeClr val="accent2"/>
              </a:solidFill>
            </a:rPr>
            <a:t>-V</a:t>
          </a:r>
        </a:p>
      </dsp:txBody>
      <dsp:txXfrm rot="-5400000">
        <a:off x="4132440" y="277135"/>
        <a:ext cx="1056632" cy="1214521"/>
      </dsp:txXfrm>
    </dsp:sp>
    <dsp:sp modelId="{96326B75-15A3-41E5-9A0B-DDCA20C88198}">
      <dsp:nvSpPr>
        <dsp:cNvPr id="0" name=""/>
        <dsp:cNvSpPr/>
      </dsp:nvSpPr>
      <dsp:spPr>
        <a:xfrm>
          <a:off x="5474868" y="355064"/>
          <a:ext cx="1969112" cy="1058662"/>
        </a:xfrm>
        <a:prstGeom prst="rect">
          <a:avLst/>
        </a:prstGeom>
        <a:noFill/>
        <a:ln>
          <a:noFill/>
        </a:ln>
        <a:effectLst/>
      </dsp:spPr>
      <dsp:style>
        <a:lnRef idx="0">
          <a:scrgbClr r="0" g="0" b="0"/>
        </a:lnRef>
        <a:fillRef idx="0">
          <a:scrgbClr r="0" g="0" b="0"/>
        </a:fillRef>
        <a:effectRef idx="0">
          <a:scrgbClr r="0" g="0" b="0"/>
        </a:effectRef>
        <a:fontRef idx="minor"/>
      </dsp:style>
    </dsp:sp>
    <dsp:sp modelId="{D4BE781B-04D8-4596-BCDD-FCE53587A5CD}">
      <dsp:nvSpPr>
        <dsp:cNvPr id="0" name=""/>
        <dsp:cNvSpPr/>
      </dsp:nvSpPr>
      <dsp:spPr>
        <a:xfrm rot="5400000">
          <a:off x="2120673" y="116865"/>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-IV</a:t>
          </a:r>
        </a:p>
      </dsp:txBody>
      <dsp:txXfrm rot="-5400000">
        <a:off x="2474575" y="277135"/>
        <a:ext cx="1056632" cy="1214521"/>
      </dsp:txXfrm>
    </dsp:sp>
    <dsp:sp modelId="{E7A418E4-B1F9-4BAD-9B24-CC1B8853625E}">
      <dsp:nvSpPr>
        <dsp:cNvPr id="0" name=""/>
        <dsp:cNvSpPr/>
      </dsp:nvSpPr>
      <dsp:spPr>
        <a:xfrm rot="5400000">
          <a:off x="1326035" y="1651026"/>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err="1">
              <a:solidFill>
                <a:schemeClr val="accent2"/>
              </a:solidFill>
            </a:rPr>
            <a:t>BiWi</a:t>
          </a:r>
          <a:r>
            <a:rPr lang="de-DE" sz="2900" kern="1200" dirty="0">
              <a:solidFill>
                <a:schemeClr val="accent2"/>
              </a:solidFill>
            </a:rPr>
            <a:t>-III</a:t>
          </a:r>
        </a:p>
      </dsp:txBody>
      <dsp:txXfrm rot="-5400000">
        <a:off x="1679937" y="1811296"/>
        <a:ext cx="1056632" cy="1214521"/>
      </dsp:txXfrm>
    </dsp:sp>
    <dsp:sp modelId="{BCDF9FA1-91E6-4CCC-933D-867710B0B38C}">
      <dsp:nvSpPr>
        <dsp:cNvPr id="0" name=""/>
        <dsp:cNvSpPr/>
      </dsp:nvSpPr>
      <dsp:spPr>
        <a:xfrm>
          <a:off x="1092006" y="1889225"/>
          <a:ext cx="1905592" cy="1058662"/>
        </a:xfrm>
        <a:prstGeom prst="rect">
          <a:avLst/>
        </a:prstGeom>
        <a:noFill/>
        <a:ln>
          <a:noFill/>
        </a:ln>
        <a:effectLst/>
      </dsp:spPr>
      <dsp:style>
        <a:lnRef idx="0">
          <a:scrgbClr r="0" g="0" b="0"/>
        </a:lnRef>
        <a:fillRef idx="0">
          <a:scrgbClr r="0" g="0" b="0"/>
        </a:fillRef>
        <a:effectRef idx="0">
          <a:scrgbClr r="0" g="0" b="0"/>
        </a:effectRef>
        <a:fontRef idx="minor"/>
      </dsp:style>
    </dsp:sp>
    <dsp:sp modelId="{98764BE7-F0ED-434A-88D1-A740500883F2}">
      <dsp:nvSpPr>
        <dsp:cNvPr id="0" name=""/>
        <dsp:cNvSpPr/>
      </dsp:nvSpPr>
      <dsp:spPr>
        <a:xfrm rot="5400000">
          <a:off x="4633105" y="1611838"/>
          <a:ext cx="1837449"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de-DE" sz="2900" kern="1200" dirty="0">
              <a:solidFill>
                <a:schemeClr val="accent2"/>
              </a:solidFill>
            </a:rPr>
            <a:t>Grund-fragen</a:t>
          </a:r>
        </a:p>
      </dsp:txBody>
      <dsp:txXfrm rot="-5400000">
        <a:off x="5019090" y="1741686"/>
        <a:ext cx="1065478" cy="1275365"/>
      </dsp:txXfrm>
    </dsp:sp>
    <dsp:sp modelId="{6F79FB56-CB69-421D-9A6D-7CA4BBEB633F}">
      <dsp:nvSpPr>
        <dsp:cNvPr id="0" name=""/>
        <dsp:cNvSpPr/>
      </dsp:nvSpPr>
      <dsp:spPr>
        <a:xfrm rot="5400000">
          <a:off x="3032637" y="1654802"/>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err="1">
              <a:solidFill>
                <a:schemeClr val="accent2"/>
              </a:solidFill>
            </a:rPr>
            <a:t>BiWi</a:t>
          </a:r>
          <a:r>
            <a:rPr lang="de-DE" sz="2900" kern="1200" dirty="0">
              <a:solidFill>
                <a:schemeClr val="accent2"/>
              </a:solidFill>
            </a:rPr>
            <a:t>-II</a:t>
          </a:r>
        </a:p>
      </dsp:txBody>
      <dsp:txXfrm rot="-5400000">
        <a:off x="3386539" y="1815072"/>
        <a:ext cx="1056632" cy="1214521"/>
      </dsp:txXfrm>
    </dsp:sp>
    <dsp:sp modelId="{98F49A01-E8A2-4557-9946-E59118F6D8B3}">
      <dsp:nvSpPr>
        <dsp:cNvPr id="0" name=""/>
        <dsp:cNvSpPr/>
      </dsp:nvSpPr>
      <dsp:spPr>
        <a:xfrm>
          <a:off x="5474868" y="3423385"/>
          <a:ext cx="1969112" cy="1058662"/>
        </a:xfrm>
        <a:prstGeom prst="rect">
          <a:avLst/>
        </a:prstGeom>
        <a:noFill/>
        <a:ln>
          <a:noFill/>
        </a:ln>
        <a:effectLst/>
      </dsp:spPr>
      <dsp:style>
        <a:lnRef idx="0">
          <a:scrgbClr r="0" g="0" b="0"/>
        </a:lnRef>
        <a:fillRef idx="0">
          <a:scrgbClr r="0" g="0" b="0"/>
        </a:fillRef>
        <a:effectRef idx="0">
          <a:scrgbClr r="0" g="0" b="0"/>
        </a:effectRef>
        <a:fontRef idx="minor"/>
      </dsp:style>
    </dsp:sp>
    <dsp:sp modelId="{5044BDBD-E0A8-43CE-ABDA-4E44B7D22B7F}">
      <dsp:nvSpPr>
        <dsp:cNvPr id="0" name=""/>
        <dsp:cNvSpPr/>
      </dsp:nvSpPr>
      <dsp:spPr>
        <a:xfrm rot="5400000">
          <a:off x="2120673" y="3185186"/>
          <a:ext cx="1764437" cy="1535060"/>
        </a:xfrm>
        <a:prstGeom prst="hexagon">
          <a:avLst>
            <a:gd name="adj" fmla="val 25000"/>
            <a:gd name="vf" fmla="val 11547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a:t>
          </a:r>
        </a:p>
      </dsp:txBody>
      <dsp:txXfrm rot="-5400000">
        <a:off x="2474575" y="3345456"/>
        <a:ext cx="1056632" cy="1214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BB9E-A4EA-4566-8D8B-CED182DE95CB}">
      <dsp:nvSpPr>
        <dsp:cNvPr id="0" name=""/>
        <dsp:cNvSpPr/>
      </dsp:nvSpPr>
      <dsp:spPr>
        <a:xfrm rot="5400000">
          <a:off x="3770830" y="11769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-V</a:t>
          </a:r>
        </a:p>
      </dsp:txBody>
      <dsp:txXfrm rot="-5400000">
        <a:off x="4130305" y="280493"/>
        <a:ext cx="1073272" cy="1233647"/>
      </dsp:txXfrm>
    </dsp:sp>
    <dsp:sp modelId="{96326B75-15A3-41E5-9A0B-DDCA20C88198}">
      <dsp:nvSpPr>
        <dsp:cNvPr id="0" name=""/>
        <dsp:cNvSpPr/>
      </dsp:nvSpPr>
      <dsp:spPr>
        <a:xfrm>
          <a:off x="5493874" y="359649"/>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D4BE781B-04D8-4596-BCDD-FCE53587A5CD}">
      <dsp:nvSpPr>
        <dsp:cNvPr id="0" name=""/>
        <dsp:cNvSpPr/>
      </dsp:nvSpPr>
      <dsp:spPr>
        <a:xfrm rot="5400000">
          <a:off x="2086857" y="11769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-IV</a:t>
          </a:r>
        </a:p>
      </dsp:txBody>
      <dsp:txXfrm rot="-5400000">
        <a:off x="2446332" y="280493"/>
        <a:ext cx="1073272" cy="1233647"/>
      </dsp:txXfrm>
    </dsp:sp>
    <dsp:sp modelId="{E7A418E4-B1F9-4BAD-9B24-CC1B8853625E}">
      <dsp:nvSpPr>
        <dsp:cNvPr id="0" name=""/>
        <dsp:cNvSpPr/>
      </dsp:nvSpPr>
      <dsp:spPr>
        <a:xfrm rot="5400000">
          <a:off x="1279705"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-III</a:t>
          </a:r>
        </a:p>
      </dsp:txBody>
      <dsp:txXfrm rot="-5400000">
        <a:off x="1639180" y="1801733"/>
        <a:ext cx="1073272" cy="1233647"/>
      </dsp:txXfrm>
    </dsp:sp>
    <dsp:sp modelId="{BCDF9FA1-91E6-4CCC-933D-867710B0B38C}">
      <dsp:nvSpPr>
        <dsp:cNvPr id="0" name=""/>
        <dsp:cNvSpPr/>
      </dsp:nvSpPr>
      <dsp:spPr>
        <a:xfrm>
          <a:off x="1041990" y="1880889"/>
          <a:ext cx="1935601" cy="1075334"/>
        </a:xfrm>
        <a:prstGeom prst="rect">
          <a:avLst/>
        </a:prstGeom>
        <a:noFill/>
        <a:ln>
          <a:noFill/>
        </a:ln>
        <a:effectLst/>
      </dsp:spPr>
      <dsp:style>
        <a:lnRef idx="0">
          <a:scrgbClr r="0" g="0" b="0"/>
        </a:lnRef>
        <a:fillRef idx="0">
          <a:scrgbClr r="0" g="0" b="0"/>
        </a:fillRef>
        <a:effectRef idx="0">
          <a:scrgbClr r="0" g="0" b="0"/>
        </a:effectRef>
        <a:fontRef idx="minor"/>
      </dsp:style>
    </dsp:sp>
    <dsp:sp modelId="{98764BE7-F0ED-434A-88D1-A740500883F2}">
      <dsp:nvSpPr>
        <dsp:cNvPr id="0" name=""/>
        <dsp:cNvSpPr/>
      </dsp:nvSpPr>
      <dsp:spPr>
        <a:xfrm rot="5400000">
          <a:off x="4609591"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de-DE" sz="2900" kern="1200" dirty="0">
              <a:solidFill>
                <a:schemeClr val="accent2"/>
              </a:solidFill>
            </a:rPr>
            <a:t>Grund-fragen</a:t>
          </a:r>
        </a:p>
      </dsp:txBody>
      <dsp:txXfrm rot="-5400000">
        <a:off x="4969066" y="1801733"/>
        <a:ext cx="1073272" cy="1233647"/>
      </dsp:txXfrm>
    </dsp:sp>
    <dsp:sp modelId="{6F79FB56-CB69-421D-9A6D-7CA4BBEB633F}">
      <dsp:nvSpPr>
        <dsp:cNvPr id="0" name=""/>
        <dsp:cNvSpPr/>
      </dsp:nvSpPr>
      <dsp:spPr>
        <a:xfrm rot="5400000">
          <a:off x="3013182" y="1605693"/>
          <a:ext cx="1792223" cy="1559234"/>
        </a:xfrm>
        <a:prstGeom prst="hexagon">
          <a:avLst>
            <a:gd name="adj" fmla="val 25000"/>
            <a:gd name="vf" fmla="val 11547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a:t>
          </a:r>
        </a:p>
      </dsp:txBody>
      <dsp:txXfrm rot="-5400000">
        <a:off x="3372657" y="1768487"/>
        <a:ext cx="1073272" cy="1233647"/>
      </dsp:txXfrm>
    </dsp:sp>
    <dsp:sp modelId="{98F49A01-E8A2-4557-9946-E59118F6D8B3}">
      <dsp:nvSpPr>
        <dsp:cNvPr id="0" name=""/>
        <dsp:cNvSpPr/>
      </dsp:nvSpPr>
      <dsp:spPr>
        <a:xfrm>
          <a:off x="5493874" y="3402128"/>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5044BDBD-E0A8-43CE-ABDA-4E44B7D22B7F}">
      <dsp:nvSpPr>
        <dsp:cNvPr id="0" name=""/>
        <dsp:cNvSpPr/>
      </dsp:nvSpPr>
      <dsp:spPr>
        <a:xfrm rot="5400000">
          <a:off x="2086857" y="3160178"/>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a:t>
          </a:r>
        </a:p>
      </dsp:txBody>
      <dsp:txXfrm rot="-5400000">
        <a:off x="2446332" y="3322972"/>
        <a:ext cx="1073272" cy="1233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BB9E-A4EA-4566-8D8B-CED182DE95CB}">
      <dsp:nvSpPr>
        <dsp:cNvPr id="0" name=""/>
        <dsp:cNvSpPr/>
      </dsp:nvSpPr>
      <dsp:spPr>
        <a:xfrm rot="5400000">
          <a:off x="3770830" y="11769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-V</a:t>
          </a:r>
        </a:p>
      </dsp:txBody>
      <dsp:txXfrm rot="-5400000">
        <a:off x="4130305" y="280493"/>
        <a:ext cx="1073272" cy="1233647"/>
      </dsp:txXfrm>
    </dsp:sp>
    <dsp:sp modelId="{96326B75-15A3-41E5-9A0B-DDCA20C88198}">
      <dsp:nvSpPr>
        <dsp:cNvPr id="0" name=""/>
        <dsp:cNvSpPr/>
      </dsp:nvSpPr>
      <dsp:spPr>
        <a:xfrm>
          <a:off x="5493874" y="359649"/>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D4BE781B-04D8-4596-BCDD-FCE53587A5CD}">
      <dsp:nvSpPr>
        <dsp:cNvPr id="0" name=""/>
        <dsp:cNvSpPr/>
      </dsp:nvSpPr>
      <dsp:spPr>
        <a:xfrm rot="5400000">
          <a:off x="2086857" y="11769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-IV</a:t>
          </a:r>
        </a:p>
      </dsp:txBody>
      <dsp:txXfrm rot="-5400000">
        <a:off x="2446332" y="280493"/>
        <a:ext cx="1073272" cy="1233647"/>
      </dsp:txXfrm>
    </dsp:sp>
    <dsp:sp modelId="{E7A418E4-B1F9-4BAD-9B24-CC1B8853625E}">
      <dsp:nvSpPr>
        <dsp:cNvPr id="0" name=""/>
        <dsp:cNvSpPr/>
      </dsp:nvSpPr>
      <dsp:spPr>
        <a:xfrm rot="5400000">
          <a:off x="1279705" y="1638939"/>
          <a:ext cx="1792223" cy="1559234"/>
        </a:xfrm>
        <a:prstGeom prst="hexagon">
          <a:avLst>
            <a:gd name="adj" fmla="val 25000"/>
            <a:gd name="vf" fmla="val 11547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-III</a:t>
          </a:r>
        </a:p>
      </dsp:txBody>
      <dsp:txXfrm rot="-5400000">
        <a:off x="1639180" y="1801733"/>
        <a:ext cx="1073272" cy="1233647"/>
      </dsp:txXfrm>
    </dsp:sp>
    <dsp:sp modelId="{BCDF9FA1-91E6-4CCC-933D-867710B0B38C}">
      <dsp:nvSpPr>
        <dsp:cNvPr id="0" name=""/>
        <dsp:cNvSpPr/>
      </dsp:nvSpPr>
      <dsp:spPr>
        <a:xfrm>
          <a:off x="1041990" y="1880889"/>
          <a:ext cx="1935601" cy="1075334"/>
        </a:xfrm>
        <a:prstGeom prst="rect">
          <a:avLst/>
        </a:prstGeom>
        <a:noFill/>
        <a:ln>
          <a:noFill/>
        </a:ln>
        <a:effectLst/>
      </dsp:spPr>
      <dsp:style>
        <a:lnRef idx="0">
          <a:scrgbClr r="0" g="0" b="0"/>
        </a:lnRef>
        <a:fillRef idx="0">
          <a:scrgbClr r="0" g="0" b="0"/>
        </a:fillRef>
        <a:effectRef idx="0">
          <a:scrgbClr r="0" g="0" b="0"/>
        </a:effectRef>
        <a:fontRef idx="minor"/>
      </dsp:style>
    </dsp:sp>
    <dsp:sp modelId="{98764BE7-F0ED-434A-88D1-A740500883F2}">
      <dsp:nvSpPr>
        <dsp:cNvPr id="0" name=""/>
        <dsp:cNvSpPr/>
      </dsp:nvSpPr>
      <dsp:spPr>
        <a:xfrm rot="5400000">
          <a:off x="4609591"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de-DE" sz="2900" kern="1200" dirty="0">
              <a:solidFill>
                <a:schemeClr val="accent2"/>
              </a:solidFill>
            </a:rPr>
            <a:t>Grund-fragen</a:t>
          </a:r>
        </a:p>
      </dsp:txBody>
      <dsp:txXfrm rot="-5400000">
        <a:off x="4969066" y="1801733"/>
        <a:ext cx="1073272" cy="1233647"/>
      </dsp:txXfrm>
    </dsp:sp>
    <dsp:sp modelId="{6F79FB56-CB69-421D-9A6D-7CA4BBEB633F}">
      <dsp:nvSpPr>
        <dsp:cNvPr id="0" name=""/>
        <dsp:cNvSpPr/>
      </dsp:nvSpPr>
      <dsp:spPr>
        <a:xfrm rot="5400000">
          <a:off x="3013182" y="1605693"/>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a:t>
          </a:r>
        </a:p>
      </dsp:txBody>
      <dsp:txXfrm rot="-5400000">
        <a:off x="3372657" y="1768487"/>
        <a:ext cx="1073272" cy="1233647"/>
      </dsp:txXfrm>
    </dsp:sp>
    <dsp:sp modelId="{98F49A01-E8A2-4557-9946-E59118F6D8B3}">
      <dsp:nvSpPr>
        <dsp:cNvPr id="0" name=""/>
        <dsp:cNvSpPr/>
      </dsp:nvSpPr>
      <dsp:spPr>
        <a:xfrm>
          <a:off x="5493874" y="3402128"/>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5044BDBD-E0A8-43CE-ABDA-4E44B7D22B7F}">
      <dsp:nvSpPr>
        <dsp:cNvPr id="0" name=""/>
        <dsp:cNvSpPr/>
      </dsp:nvSpPr>
      <dsp:spPr>
        <a:xfrm rot="5400000">
          <a:off x="2086857" y="3160178"/>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a:t>
          </a:r>
        </a:p>
      </dsp:txBody>
      <dsp:txXfrm rot="-5400000">
        <a:off x="2446332" y="3322972"/>
        <a:ext cx="1073272" cy="1233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BB9E-A4EA-4566-8D8B-CED182DE95CB}">
      <dsp:nvSpPr>
        <dsp:cNvPr id="0" name=""/>
        <dsp:cNvSpPr/>
      </dsp:nvSpPr>
      <dsp:spPr>
        <a:xfrm rot="5400000">
          <a:off x="3770830" y="11769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-V</a:t>
          </a:r>
        </a:p>
      </dsp:txBody>
      <dsp:txXfrm rot="-5400000">
        <a:off x="4130305" y="280493"/>
        <a:ext cx="1073272" cy="1233647"/>
      </dsp:txXfrm>
    </dsp:sp>
    <dsp:sp modelId="{96326B75-15A3-41E5-9A0B-DDCA20C88198}">
      <dsp:nvSpPr>
        <dsp:cNvPr id="0" name=""/>
        <dsp:cNvSpPr/>
      </dsp:nvSpPr>
      <dsp:spPr>
        <a:xfrm>
          <a:off x="5493874" y="359649"/>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D4BE781B-04D8-4596-BCDD-FCE53587A5CD}">
      <dsp:nvSpPr>
        <dsp:cNvPr id="0" name=""/>
        <dsp:cNvSpPr/>
      </dsp:nvSpPr>
      <dsp:spPr>
        <a:xfrm rot="5400000">
          <a:off x="2086857" y="117699"/>
          <a:ext cx="1792223" cy="1559234"/>
        </a:xfrm>
        <a:prstGeom prst="hexagon">
          <a:avLst>
            <a:gd name="adj" fmla="val 25000"/>
            <a:gd name="vf" fmla="val 11547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-IV</a:t>
          </a:r>
        </a:p>
      </dsp:txBody>
      <dsp:txXfrm rot="-5400000">
        <a:off x="2446332" y="280493"/>
        <a:ext cx="1073272" cy="1233647"/>
      </dsp:txXfrm>
    </dsp:sp>
    <dsp:sp modelId="{E7A418E4-B1F9-4BAD-9B24-CC1B8853625E}">
      <dsp:nvSpPr>
        <dsp:cNvPr id="0" name=""/>
        <dsp:cNvSpPr/>
      </dsp:nvSpPr>
      <dsp:spPr>
        <a:xfrm rot="5400000">
          <a:off x="1279705"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-III</a:t>
          </a:r>
        </a:p>
      </dsp:txBody>
      <dsp:txXfrm rot="-5400000">
        <a:off x="1639180" y="1801733"/>
        <a:ext cx="1073272" cy="1233647"/>
      </dsp:txXfrm>
    </dsp:sp>
    <dsp:sp modelId="{BCDF9FA1-91E6-4CCC-933D-867710B0B38C}">
      <dsp:nvSpPr>
        <dsp:cNvPr id="0" name=""/>
        <dsp:cNvSpPr/>
      </dsp:nvSpPr>
      <dsp:spPr>
        <a:xfrm>
          <a:off x="1041990" y="1880889"/>
          <a:ext cx="1935601" cy="1075334"/>
        </a:xfrm>
        <a:prstGeom prst="rect">
          <a:avLst/>
        </a:prstGeom>
        <a:noFill/>
        <a:ln>
          <a:noFill/>
        </a:ln>
        <a:effectLst/>
      </dsp:spPr>
      <dsp:style>
        <a:lnRef idx="0">
          <a:scrgbClr r="0" g="0" b="0"/>
        </a:lnRef>
        <a:fillRef idx="0">
          <a:scrgbClr r="0" g="0" b="0"/>
        </a:fillRef>
        <a:effectRef idx="0">
          <a:scrgbClr r="0" g="0" b="0"/>
        </a:effectRef>
        <a:fontRef idx="minor"/>
      </dsp:style>
    </dsp:sp>
    <dsp:sp modelId="{98764BE7-F0ED-434A-88D1-A740500883F2}">
      <dsp:nvSpPr>
        <dsp:cNvPr id="0" name=""/>
        <dsp:cNvSpPr/>
      </dsp:nvSpPr>
      <dsp:spPr>
        <a:xfrm rot="5400000">
          <a:off x="4609591"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de-DE" sz="2900" kern="1200" dirty="0">
              <a:solidFill>
                <a:schemeClr val="accent2"/>
              </a:solidFill>
            </a:rPr>
            <a:t>Grund-fragen</a:t>
          </a:r>
        </a:p>
      </dsp:txBody>
      <dsp:txXfrm rot="-5400000">
        <a:off x="4969066" y="1801733"/>
        <a:ext cx="1073272" cy="1233647"/>
      </dsp:txXfrm>
    </dsp:sp>
    <dsp:sp modelId="{6F79FB56-CB69-421D-9A6D-7CA4BBEB633F}">
      <dsp:nvSpPr>
        <dsp:cNvPr id="0" name=""/>
        <dsp:cNvSpPr/>
      </dsp:nvSpPr>
      <dsp:spPr>
        <a:xfrm rot="5400000">
          <a:off x="3013182" y="1605693"/>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a:t>
          </a:r>
        </a:p>
      </dsp:txBody>
      <dsp:txXfrm rot="-5400000">
        <a:off x="3372657" y="1768487"/>
        <a:ext cx="1073272" cy="1233647"/>
      </dsp:txXfrm>
    </dsp:sp>
    <dsp:sp modelId="{98F49A01-E8A2-4557-9946-E59118F6D8B3}">
      <dsp:nvSpPr>
        <dsp:cNvPr id="0" name=""/>
        <dsp:cNvSpPr/>
      </dsp:nvSpPr>
      <dsp:spPr>
        <a:xfrm>
          <a:off x="5493874" y="3402128"/>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5044BDBD-E0A8-43CE-ABDA-4E44B7D22B7F}">
      <dsp:nvSpPr>
        <dsp:cNvPr id="0" name=""/>
        <dsp:cNvSpPr/>
      </dsp:nvSpPr>
      <dsp:spPr>
        <a:xfrm rot="5400000">
          <a:off x="2086857" y="3160178"/>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a:t>
          </a:r>
        </a:p>
      </dsp:txBody>
      <dsp:txXfrm rot="-5400000">
        <a:off x="2446332" y="3322972"/>
        <a:ext cx="1073272" cy="1233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BB9E-A4EA-4566-8D8B-CED182DE95CB}">
      <dsp:nvSpPr>
        <dsp:cNvPr id="0" name=""/>
        <dsp:cNvSpPr/>
      </dsp:nvSpPr>
      <dsp:spPr>
        <a:xfrm rot="5400000">
          <a:off x="3770830" y="117699"/>
          <a:ext cx="1792223" cy="1559234"/>
        </a:xfrm>
        <a:prstGeom prst="hexagon">
          <a:avLst>
            <a:gd name="adj" fmla="val 25000"/>
            <a:gd name="vf" fmla="val 11547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-V</a:t>
          </a:r>
        </a:p>
      </dsp:txBody>
      <dsp:txXfrm rot="-5400000">
        <a:off x="4130305" y="280493"/>
        <a:ext cx="1073272" cy="1233647"/>
      </dsp:txXfrm>
    </dsp:sp>
    <dsp:sp modelId="{96326B75-15A3-41E5-9A0B-DDCA20C88198}">
      <dsp:nvSpPr>
        <dsp:cNvPr id="0" name=""/>
        <dsp:cNvSpPr/>
      </dsp:nvSpPr>
      <dsp:spPr>
        <a:xfrm>
          <a:off x="5493874" y="359649"/>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D4BE781B-04D8-4596-BCDD-FCE53587A5CD}">
      <dsp:nvSpPr>
        <dsp:cNvPr id="0" name=""/>
        <dsp:cNvSpPr/>
      </dsp:nvSpPr>
      <dsp:spPr>
        <a:xfrm rot="5400000">
          <a:off x="2086857" y="11769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-IV</a:t>
          </a:r>
        </a:p>
      </dsp:txBody>
      <dsp:txXfrm rot="-5400000">
        <a:off x="2446332" y="280493"/>
        <a:ext cx="1073272" cy="1233647"/>
      </dsp:txXfrm>
    </dsp:sp>
    <dsp:sp modelId="{E7A418E4-B1F9-4BAD-9B24-CC1B8853625E}">
      <dsp:nvSpPr>
        <dsp:cNvPr id="0" name=""/>
        <dsp:cNvSpPr/>
      </dsp:nvSpPr>
      <dsp:spPr>
        <a:xfrm rot="5400000">
          <a:off x="1279705"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-III</a:t>
          </a:r>
        </a:p>
      </dsp:txBody>
      <dsp:txXfrm rot="-5400000">
        <a:off x="1639180" y="1801733"/>
        <a:ext cx="1073272" cy="1233647"/>
      </dsp:txXfrm>
    </dsp:sp>
    <dsp:sp modelId="{BCDF9FA1-91E6-4CCC-933D-867710B0B38C}">
      <dsp:nvSpPr>
        <dsp:cNvPr id="0" name=""/>
        <dsp:cNvSpPr/>
      </dsp:nvSpPr>
      <dsp:spPr>
        <a:xfrm>
          <a:off x="1041990" y="1880889"/>
          <a:ext cx="1935601" cy="1075334"/>
        </a:xfrm>
        <a:prstGeom prst="rect">
          <a:avLst/>
        </a:prstGeom>
        <a:noFill/>
        <a:ln>
          <a:noFill/>
        </a:ln>
        <a:effectLst/>
      </dsp:spPr>
      <dsp:style>
        <a:lnRef idx="0">
          <a:scrgbClr r="0" g="0" b="0"/>
        </a:lnRef>
        <a:fillRef idx="0">
          <a:scrgbClr r="0" g="0" b="0"/>
        </a:fillRef>
        <a:effectRef idx="0">
          <a:scrgbClr r="0" g="0" b="0"/>
        </a:effectRef>
        <a:fontRef idx="minor"/>
      </dsp:style>
    </dsp:sp>
    <dsp:sp modelId="{98764BE7-F0ED-434A-88D1-A740500883F2}">
      <dsp:nvSpPr>
        <dsp:cNvPr id="0" name=""/>
        <dsp:cNvSpPr/>
      </dsp:nvSpPr>
      <dsp:spPr>
        <a:xfrm rot="5400000">
          <a:off x="4609591" y="1638939"/>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de-DE" sz="2900" kern="1200" dirty="0">
              <a:solidFill>
                <a:schemeClr val="accent2"/>
              </a:solidFill>
            </a:rPr>
            <a:t>Grund-fragen</a:t>
          </a:r>
        </a:p>
      </dsp:txBody>
      <dsp:txXfrm rot="-5400000">
        <a:off x="4969066" y="1801733"/>
        <a:ext cx="1073272" cy="1233647"/>
      </dsp:txXfrm>
    </dsp:sp>
    <dsp:sp modelId="{6F79FB56-CB69-421D-9A6D-7CA4BBEB633F}">
      <dsp:nvSpPr>
        <dsp:cNvPr id="0" name=""/>
        <dsp:cNvSpPr/>
      </dsp:nvSpPr>
      <dsp:spPr>
        <a:xfrm rot="5400000">
          <a:off x="3013182" y="1605693"/>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dirty="0" err="1">
              <a:solidFill>
                <a:schemeClr val="accent2"/>
              </a:solidFill>
            </a:rPr>
            <a:t>BiWi</a:t>
          </a:r>
          <a:r>
            <a:rPr lang="de-DE" sz="3000" kern="1200" dirty="0">
              <a:solidFill>
                <a:schemeClr val="accent2"/>
              </a:solidFill>
            </a:rPr>
            <a:t>-II</a:t>
          </a:r>
        </a:p>
      </dsp:txBody>
      <dsp:txXfrm rot="-5400000">
        <a:off x="3372657" y="1768487"/>
        <a:ext cx="1073272" cy="1233647"/>
      </dsp:txXfrm>
    </dsp:sp>
    <dsp:sp modelId="{98F49A01-E8A2-4557-9946-E59118F6D8B3}">
      <dsp:nvSpPr>
        <dsp:cNvPr id="0" name=""/>
        <dsp:cNvSpPr/>
      </dsp:nvSpPr>
      <dsp:spPr>
        <a:xfrm>
          <a:off x="5493874" y="3402128"/>
          <a:ext cx="2000121" cy="1075334"/>
        </a:xfrm>
        <a:prstGeom prst="rect">
          <a:avLst/>
        </a:prstGeom>
        <a:noFill/>
        <a:ln>
          <a:noFill/>
        </a:ln>
        <a:effectLst/>
      </dsp:spPr>
      <dsp:style>
        <a:lnRef idx="0">
          <a:scrgbClr r="0" g="0" b="0"/>
        </a:lnRef>
        <a:fillRef idx="0">
          <a:scrgbClr r="0" g="0" b="0"/>
        </a:fillRef>
        <a:effectRef idx="0">
          <a:scrgbClr r="0" g="0" b="0"/>
        </a:effectRef>
        <a:fontRef idx="minor"/>
      </dsp:style>
    </dsp:sp>
    <dsp:sp modelId="{5044BDBD-E0A8-43CE-ABDA-4E44B7D22B7F}">
      <dsp:nvSpPr>
        <dsp:cNvPr id="0" name=""/>
        <dsp:cNvSpPr/>
      </dsp:nvSpPr>
      <dsp:spPr>
        <a:xfrm rot="5400000">
          <a:off x="2086857" y="3160178"/>
          <a:ext cx="1792223" cy="15592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a:t>
          </a:r>
        </a:p>
      </dsp:txBody>
      <dsp:txXfrm rot="-5400000">
        <a:off x="2446332" y="3322972"/>
        <a:ext cx="1073272" cy="12336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BB9E-A4EA-4566-8D8B-CED182DE95CB}">
      <dsp:nvSpPr>
        <dsp:cNvPr id="0" name=""/>
        <dsp:cNvSpPr/>
      </dsp:nvSpPr>
      <dsp:spPr>
        <a:xfrm rot="5400000">
          <a:off x="3778538" y="116865"/>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err="1">
              <a:solidFill>
                <a:schemeClr val="accent2"/>
              </a:solidFill>
            </a:rPr>
            <a:t>BiWi</a:t>
          </a:r>
          <a:r>
            <a:rPr lang="de-DE" sz="2900" kern="1200" dirty="0">
              <a:solidFill>
                <a:schemeClr val="accent2"/>
              </a:solidFill>
            </a:rPr>
            <a:t>-V</a:t>
          </a:r>
        </a:p>
      </dsp:txBody>
      <dsp:txXfrm rot="-5400000">
        <a:off x="4132440" y="277135"/>
        <a:ext cx="1056632" cy="1214521"/>
      </dsp:txXfrm>
    </dsp:sp>
    <dsp:sp modelId="{96326B75-15A3-41E5-9A0B-DDCA20C88198}">
      <dsp:nvSpPr>
        <dsp:cNvPr id="0" name=""/>
        <dsp:cNvSpPr/>
      </dsp:nvSpPr>
      <dsp:spPr>
        <a:xfrm>
          <a:off x="5474868" y="355064"/>
          <a:ext cx="1969112" cy="1058662"/>
        </a:xfrm>
        <a:prstGeom prst="rect">
          <a:avLst/>
        </a:prstGeom>
        <a:noFill/>
        <a:ln>
          <a:noFill/>
        </a:ln>
        <a:effectLst/>
      </dsp:spPr>
      <dsp:style>
        <a:lnRef idx="0">
          <a:scrgbClr r="0" g="0" b="0"/>
        </a:lnRef>
        <a:fillRef idx="0">
          <a:scrgbClr r="0" g="0" b="0"/>
        </a:fillRef>
        <a:effectRef idx="0">
          <a:scrgbClr r="0" g="0" b="0"/>
        </a:effectRef>
        <a:fontRef idx="minor"/>
      </dsp:style>
    </dsp:sp>
    <dsp:sp modelId="{D4BE781B-04D8-4596-BCDD-FCE53587A5CD}">
      <dsp:nvSpPr>
        <dsp:cNvPr id="0" name=""/>
        <dsp:cNvSpPr/>
      </dsp:nvSpPr>
      <dsp:spPr>
        <a:xfrm rot="5400000">
          <a:off x="2120673" y="116865"/>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-IV</a:t>
          </a:r>
        </a:p>
      </dsp:txBody>
      <dsp:txXfrm rot="-5400000">
        <a:off x="2474575" y="277135"/>
        <a:ext cx="1056632" cy="1214521"/>
      </dsp:txXfrm>
    </dsp:sp>
    <dsp:sp modelId="{E7A418E4-B1F9-4BAD-9B24-CC1B8853625E}">
      <dsp:nvSpPr>
        <dsp:cNvPr id="0" name=""/>
        <dsp:cNvSpPr/>
      </dsp:nvSpPr>
      <dsp:spPr>
        <a:xfrm rot="5400000">
          <a:off x="1326035" y="1651026"/>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err="1">
              <a:solidFill>
                <a:schemeClr val="accent2"/>
              </a:solidFill>
            </a:rPr>
            <a:t>BiWi</a:t>
          </a:r>
          <a:r>
            <a:rPr lang="de-DE" sz="2900" kern="1200" dirty="0">
              <a:solidFill>
                <a:schemeClr val="accent2"/>
              </a:solidFill>
            </a:rPr>
            <a:t>-III</a:t>
          </a:r>
        </a:p>
      </dsp:txBody>
      <dsp:txXfrm rot="-5400000">
        <a:off x="1679937" y="1811296"/>
        <a:ext cx="1056632" cy="1214521"/>
      </dsp:txXfrm>
    </dsp:sp>
    <dsp:sp modelId="{BCDF9FA1-91E6-4CCC-933D-867710B0B38C}">
      <dsp:nvSpPr>
        <dsp:cNvPr id="0" name=""/>
        <dsp:cNvSpPr/>
      </dsp:nvSpPr>
      <dsp:spPr>
        <a:xfrm>
          <a:off x="1092006" y="1889225"/>
          <a:ext cx="1905592" cy="1058662"/>
        </a:xfrm>
        <a:prstGeom prst="rect">
          <a:avLst/>
        </a:prstGeom>
        <a:noFill/>
        <a:ln>
          <a:noFill/>
        </a:ln>
        <a:effectLst/>
      </dsp:spPr>
      <dsp:style>
        <a:lnRef idx="0">
          <a:scrgbClr r="0" g="0" b="0"/>
        </a:lnRef>
        <a:fillRef idx="0">
          <a:scrgbClr r="0" g="0" b="0"/>
        </a:fillRef>
        <a:effectRef idx="0">
          <a:scrgbClr r="0" g="0" b="0"/>
        </a:effectRef>
        <a:fontRef idx="minor"/>
      </dsp:style>
    </dsp:sp>
    <dsp:sp modelId="{98764BE7-F0ED-434A-88D1-A740500883F2}">
      <dsp:nvSpPr>
        <dsp:cNvPr id="0" name=""/>
        <dsp:cNvSpPr/>
      </dsp:nvSpPr>
      <dsp:spPr>
        <a:xfrm rot="5400000">
          <a:off x="4633105" y="1611838"/>
          <a:ext cx="1837449"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de-DE" sz="2900" kern="1200" dirty="0">
              <a:solidFill>
                <a:schemeClr val="accent2"/>
              </a:solidFill>
            </a:rPr>
            <a:t>Grund-fragen</a:t>
          </a:r>
        </a:p>
      </dsp:txBody>
      <dsp:txXfrm rot="-5400000">
        <a:off x="5019090" y="1741686"/>
        <a:ext cx="1065478" cy="1275365"/>
      </dsp:txXfrm>
    </dsp:sp>
    <dsp:sp modelId="{6F79FB56-CB69-421D-9A6D-7CA4BBEB633F}">
      <dsp:nvSpPr>
        <dsp:cNvPr id="0" name=""/>
        <dsp:cNvSpPr/>
      </dsp:nvSpPr>
      <dsp:spPr>
        <a:xfrm rot="5400000">
          <a:off x="3032637" y="1654802"/>
          <a:ext cx="1764437" cy="153506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err="1">
              <a:solidFill>
                <a:schemeClr val="accent2"/>
              </a:solidFill>
            </a:rPr>
            <a:t>BiWi</a:t>
          </a:r>
          <a:r>
            <a:rPr lang="de-DE" sz="2900" kern="1200" dirty="0">
              <a:solidFill>
                <a:schemeClr val="accent2"/>
              </a:solidFill>
            </a:rPr>
            <a:t>-II</a:t>
          </a:r>
        </a:p>
      </dsp:txBody>
      <dsp:txXfrm rot="-5400000">
        <a:off x="3386539" y="1815072"/>
        <a:ext cx="1056632" cy="1214521"/>
      </dsp:txXfrm>
    </dsp:sp>
    <dsp:sp modelId="{98F49A01-E8A2-4557-9946-E59118F6D8B3}">
      <dsp:nvSpPr>
        <dsp:cNvPr id="0" name=""/>
        <dsp:cNvSpPr/>
      </dsp:nvSpPr>
      <dsp:spPr>
        <a:xfrm>
          <a:off x="5474868" y="3423385"/>
          <a:ext cx="1969112" cy="1058662"/>
        </a:xfrm>
        <a:prstGeom prst="rect">
          <a:avLst/>
        </a:prstGeom>
        <a:noFill/>
        <a:ln>
          <a:noFill/>
        </a:ln>
        <a:effectLst/>
      </dsp:spPr>
      <dsp:style>
        <a:lnRef idx="0">
          <a:scrgbClr r="0" g="0" b="0"/>
        </a:lnRef>
        <a:fillRef idx="0">
          <a:scrgbClr r="0" g="0" b="0"/>
        </a:fillRef>
        <a:effectRef idx="0">
          <a:scrgbClr r="0" g="0" b="0"/>
        </a:effectRef>
        <a:fontRef idx="minor"/>
      </dsp:style>
    </dsp:sp>
    <dsp:sp modelId="{5044BDBD-E0A8-43CE-ABDA-4E44B7D22B7F}">
      <dsp:nvSpPr>
        <dsp:cNvPr id="0" name=""/>
        <dsp:cNvSpPr/>
      </dsp:nvSpPr>
      <dsp:spPr>
        <a:xfrm rot="5400000">
          <a:off x="2120673" y="3185186"/>
          <a:ext cx="1764437" cy="1535060"/>
        </a:xfrm>
        <a:prstGeom prst="hexagon">
          <a:avLst>
            <a:gd name="adj" fmla="val 25000"/>
            <a:gd name="vf" fmla="val 11547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de-DE" sz="3600" kern="1200" dirty="0" err="1">
              <a:solidFill>
                <a:schemeClr val="accent2"/>
              </a:solidFill>
            </a:rPr>
            <a:t>BiWi</a:t>
          </a:r>
          <a:r>
            <a:rPr lang="de-DE" sz="3600" kern="1200" dirty="0">
              <a:solidFill>
                <a:schemeClr val="accent2"/>
              </a:solidFill>
            </a:rPr>
            <a:t>-I</a:t>
          </a:r>
        </a:p>
      </dsp:txBody>
      <dsp:txXfrm rot="-5400000">
        <a:off x="2474575" y="3345456"/>
        <a:ext cx="1056632" cy="121452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58F7B-CFBC-4900-A929-4DF14FE4DC5F}" type="datetimeFigureOut">
              <a:rPr lang="de-DE" smtClean="0"/>
              <a:t>01.10.2025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527EB-D262-4479-BAE2-3F02081D184B}" type="slidenum">
              <a:rPr lang="de-DE" smtClean="0"/>
              <a:t>‹Nr.›</a:t>
            </a:fld>
            <a:endParaRPr lang="de-DE"/>
          </a:p>
        </p:txBody>
      </p:sp>
    </p:spTree>
    <p:extLst>
      <p:ext uri="{BB962C8B-B14F-4D97-AF65-F5344CB8AC3E}">
        <p14:creationId xmlns:p14="http://schemas.microsoft.com/office/powerpoint/2010/main" val="72024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erste Semesterwoche ist fast geschafft! Jetzt haben Sie einen ersten Eindruck von dem, was Sie in diesem Semester jede Woche erwartet, was Ihre Aufgaben sind.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Mir ist klar, dass Vieles NEU ist: Sie studieren, sind vermutlich in einer neuen Umgebung/an einem neuen Ort,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ist auch mein erstes Semester hier an der PH Schwäbisch Gmünd. Deshalb lassen Sie uns miteinander auf den Weg machen und haben Sie ein wenig Verständnis, wenn ich manche Dinge selbst noch nicht weiß. Ich werde mich aber auf jeden Fall darum kümmern, wenn es offene Fragen etc. gibt. </a:t>
            </a:r>
          </a:p>
        </p:txBody>
      </p:sp>
      <p:sp>
        <p:nvSpPr>
          <p:cNvPr id="4" name="Foliennummernplatzhalter 3"/>
          <p:cNvSpPr>
            <a:spLocks noGrp="1"/>
          </p:cNvSpPr>
          <p:nvPr>
            <p:ph type="sldNum" sz="quarter" idx="5"/>
          </p:nvPr>
        </p:nvSpPr>
        <p:spPr/>
        <p:txBody>
          <a:bodyPr/>
          <a:lstStyle/>
          <a:p>
            <a:fld id="{A25527EB-D262-4479-BAE2-3F02081D184B}" type="slidenum">
              <a:rPr lang="de-DE" smtClean="0"/>
              <a:t>1</a:t>
            </a:fld>
            <a:endParaRPr lang="de-DE"/>
          </a:p>
        </p:txBody>
      </p:sp>
    </p:spTree>
    <p:extLst>
      <p:ext uri="{BB962C8B-B14F-4D97-AF65-F5344CB8AC3E}">
        <p14:creationId xmlns:p14="http://schemas.microsoft.com/office/powerpoint/2010/main" val="308178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5527EB-D262-4479-BAE2-3F02081D184B}" type="slidenum">
              <a:rPr lang="de-DE" smtClean="0"/>
              <a:t>15</a:t>
            </a:fld>
            <a:endParaRPr lang="de-DE"/>
          </a:p>
        </p:txBody>
      </p:sp>
    </p:spTree>
    <p:extLst>
      <p:ext uri="{BB962C8B-B14F-4D97-AF65-F5344CB8AC3E}">
        <p14:creationId xmlns:p14="http://schemas.microsoft.com/office/powerpoint/2010/main" val="18613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5527EB-D262-4479-BAE2-3F02081D184B}" type="slidenum">
              <a:rPr lang="de-DE" smtClean="0"/>
              <a:t>16</a:t>
            </a:fld>
            <a:endParaRPr lang="de-DE"/>
          </a:p>
        </p:txBody>
      </p:sp>
    </p:spTree>
    <p:extLst>
      <p:ext uri="{BB962C8B-B14F-4D97-AF65-F5344CB8AC3E}">
        <p14:creationId xmlns:p14="http://schemas.microsoft.com/office/powerpoint/2010/main" val="70668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5527EB-D262-4479-BAE2-3F02081D184B}" type="slidenum">
              <a:rPr lang="de-DE" smtClean="0"/>
              <a:t>17</a:t>
            </a:fld>
            <a:endParaRPr lang="de-DE"/>
          </a:p>
        </p:txBody>
      </p:sp>
    </p:spTree>
    <p:extLst>
      <p:ext uri="{BB962C8B-B14F-4D97-AF65-F5344CB8AC3E}">
        <p14:creationId xmlns:p14="http://schemas.microsoft.com/office/powerpoint/2010/main" val="407039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5527EB-D262-4479-BAE2-3F02081D184B}" type="slidenum">
              <a:rPr lang="de-DE" smtClean="0"/>
              <a:t>18</a:t>
            </a:fld>
            <a:endParaRPr lang="de-DE"/>
          </a:p>
        </p:txBody>
      </p:sp>
    </p:spTree>
    <p:extLst>
      <p:ext uri="{BB962C8B-B14F-4D97-AF65-F5344CB8AC3E}">
        <p14:creationId xmlns:p14="http://schemas.microsoft.com/office/powerpoint/2010/main" val="3969838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B3938B6-CC69-4D91-8615-A552A0AAFEF8}" type="datetimeFigureOut">
              <a:rPr lang="de-DE" smtClean="0"/>
              <a:t>01.10.2025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31031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3938B6-CC69-4D91-8615-A552A0AAFEF8}" type="datetimeFigureOut">
              <a:rPr lang="de-DE" smtClean="0"/>
              <a:t>01.10.2025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595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3938B6-CC69-4D91-8615-A552A0AAFEF8}" type="datetimeFigureOut">
              <a:rPr lang="de-DE" smtClean="0"/>
              <a:t>01.10.2025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1474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3938B6-CC69-4D91-8615-A552A0AAFEF8}" type="datetimeFigureOut">
              <a:rPr lang="de-DE" smtClean="0"/>
              <a:t>01.10.2025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175558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B3938B6-CC69-4D91-8615-A552A0AAFEF8}" type="datetimeFigureOut">
              <a:rPr lang="de-DE" smtClean="0"/>
              <a:t>01.10.2025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49826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B3938B6-CC69-4D91-8615-A552A0AAFEF8}" type="datetimeFigureOut">
              <a:rPr lang="de-DE" smtClean="0"/>
              <a:t>01.10.2025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399919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B3938B6-CC69-4D91-8615-A552A0AAFEF8}" type="datetimeFigureOut">
              <a:rPr lang="de-DE" smtClean="0"/>
              <a:t>01.10.2025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259504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B3938B6-CC69-4D91-8615-A552A0AAFEF8}" type="datetimeFigureOut">
              <a:rPr lang="de-DE" smtClean="0"/>
              <a:t>01.10.2025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3057712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938B6-CC69-4D91-8615-A552A0AAFEF8}" type="datetimeFigureOut">
              <a:rPr lang="de-DE" smtClean="0"/>
              <a:t>01.10.2025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95025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B3938B6-CC69-4D91-8615-A552A0AAFEF8}" type="datetimeFigureOut">
              <a:rPr lang="de-DE" smtClean="0"/>
              <a:t>01.10.2025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97853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B3938B6-CC69-4D91-8615-A552A0AAFEF8}" type="datetimeFigureOut">
              <a:rPr lang="de-DE" smtClean="0"/>
              <a:t>01.10.2025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96B2D27-2747-4C11-A05B-67BC36AF6531}" type="slidenum">
              <a:rPr lang="de-DE" smtClean="0"/>
              <a:t>‹Nr.›</a:t>
            </a:fld>
            <a:endParaRPr lang="de-DE"/>
          </a:p>
        </p:txBody>
      </p:sp>
    </p:spTree>
    <p:extLst>
      <p:ext uri="{BB962C8B-B14F-4D97-AF65-F5344CB8AC3E}">
        <p14:creationId xmlns:p14="http://schemas.microsoft.com/office/powerpoint/2010/main" val="305205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938B6-CC69-4D91-8615-A552A0AAFEF8}" type="datetimeFigureOut">
              <a:rPr lang="de-DE" smtClean="0"/>
              <a:t>01.10.2025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B2D27-2747-4C11-A05B-67BC36AF6531}" type="slidenum">
              <a:rPr lang="de-DE" smtClean="0"/>
              <a:t>‹Nr.›</a:t>
            </a:fld>
            <a:endParaRPr lang="de-DE"/>
          </a:p>
        </p:txBody>
      </p:sp>
    </p:spTree>
    <p:extLst>
      <p:ext uri="{BB962C8B-B14F-4D97-AF65-F5344CB8AC3E}">
        <p14:creationId xmlns:p14="http://schemas.microsoft.com/office/powerpoint/2010/main" val="1018147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ph-gmuend.de/studium/studiengaenge/bachelor-studiengaenge/lehramt-grundschule"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203" y="250169"/>
            <a:ext cx="4143651" cy="778249"/>
          </a:xfrm>
          <a:prstGeom prst="rect">
            <a:avLst/>
          </a:prstGeom>
        </p:spPr>
      </p:pic>
      <p:sp>
        <p:nvSpPr>
          <p:cNvPr id="10" name="Titel 2"/>
          <p:cNvSpPr>
            <a:spLocks noGrp="1"/>
          </p:cNvSpPr>
          <p:nvPr>
            <p:ph type="ctrTitle"/>
          </p:nvPr>
        </p:nvSpPr>
        <p:spPr>
          <a:xfrm>
            <a:off x="0" y="4051040"/>
            <a:ext cx="9144000" cy="1863623"/>
          </a:xfrm>
        </p:spPr>
        <p:txBody>
          <a:bodyPr anchor="t" anchorCtr="0">
            <a:normAutofit/>
          </a:bodyPr>
          <a:lstStyle/>
          <a:p>
            <a:pPr>
              <a:lnSpc>
                <a:spcPct val="100000"/>
              </a:lnSpc>
              <a:spcBef>
                <a:spcPts val="6600"/>
              </a:spcBef>
            </a:pPr>
            <a:r>
              <a:rPr lang="de-DE" altLang="de-DE" sz="4000" b="1" dirty="0">
                <a:solidFill>
                  <a:schemeClr val="accent1">
                    <a:lumMod val="75000"/>
                  </a:schemeClr>
                </a:solidFill>
                <a:latin typeface="+mn-lt"/>
                <a:ea typeface="ＭＳ Ｐゴシック" panose="020B0600070205080204" pitchFamily="34" charset="-128"/>
              </a:rPr>
              <a:t>Herzlich Willkommen</a:t>
            </a:r>
            <a:br>
              <a:rPr lang="de-DE" altLang="de-DE" sz="4000" b="1" dirty="0">
                <a:solidFill>
                  <a:schemeClr val="accent1">
                    <a:lumMod val="75000"/>
                  </a:schemeClr>
                </a:solidFill>
                <a:latin typeface="+mn-lt"/>
                <a:ea typeface="ＭＳ Ｐゴシック" panose="020B0600070205080204" pitchFamily="34" charset="-128"/>
              </a:rPr>
            </a:br>
            <a:r>
              <a:rPr lang="de-DE" altLang="de-DE" sz="3200" dirty="0">
                <a:solidFill>
                  <a:schemeClr val="accent1">
                    <a:lumMod val="75000"/>
                  </a:schemeClr>
                </a:solidFill>
                <a:latin typeface="+mn-lt"/>
                <a:ea typeface="ＭＳ Ｐゴシック" panose="020B0600070205080204" pitchFamily="34" charset="-128"/>
              </a:rPr>
              <a:t>zur Einführung </a:t>
            </a:r>
            <a:br>
              <a:rPr lang="de-DE" altLang="de-DE" sz="3200" dirty="0">
                <a:solidFill>
                  <a:schemeClr val="accent1">
                    <a:lumMod val="75000"/>
                  </a:schemeClr>
                </a:solidFill>
                <a:latin typeface="+mn-lt"/>
                <a:ea typeface="ＭＳ Ｐゴシック" panose="020B0600070205080204" pitchFamily="34" charset="-128"/>
              </a:rPr>
            </a:br>
            <a:r>
              <a:rPr lang="de-DE" altLang="de-DE" sz="3200" dirty="0">
                <a:solidFill>
                  <a:schemeClr val="accent1">
                    <a:lumMod val="75000"/>
                  </a:schemeClr>
                </a:solidFill>
                <a:latin typeface="+mn-lt"/>
                <a:ea typeface="ＭＳ Ｐゴシック" panose="020B0600070205080204" pitchFamily="34" charset="-128"/>
              </a:rPr>
              <a:t>„Erziehungswissenschaft Lehramt Grundschule“</a:t>
            </a:r>
            <a:endParaRPr lang="de-DE" sz="3200" i="1" dirty="0">
              <a:solidFill>
                <a:schemeClr val="accent1">
                  <a:lumMod val="75000"/>
                </a:schemeClr>
              </a:solidFill>
              <a:latin typeface="+mn-lt"/>
            </a:endParaRPr>
          </a:p>
        </p:txBody>
      </p:sp>
      <p:pic>
        <p:nvPicPr>
          <p:cNvPr id="2" name="Grafik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04986"/>
            <a:ext cx="1761744" cy="2645664"/>
          </a:xfrm>
          <a:prstGeom prst="rect">
            <a:avLst/>
          </a:prstGeom>
        </p:spPr>
      </p:pic>
      <p:pic>
        <p:nvPicPr>
          <p:cNvPr id="7" name="Grafik 6">
            <a:extLst>
              <a:ext uri="{FF2B5EF4-FFF2-40B4-BE49-F238E27FC236}">
                <a16:creationId xmlns:a16="http://schemas.microsoft.com/office/drawing/2014/main" id="{105FE1A8-9634-D13E-664E-0C3BC80F6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7981" y="1102920"/>
            <a:ext cx="1727895" cy="2646000"/>
          </a:xfrm>
          <a:prstGeom prst="rect">
            <a:avLst/>
          </a:prstGeom>
        </p:spPr>
      </p:pic>
      <p:pic>
        <p:nvPicPr>
          <p:cNvPr id="8" name="Grafik 7">
            <a:extLst>
              <a:ext uri="{FF2B5EF4-FFF2-40B4-BE49-F238E27FC236}">
                <a16:creationId xmlns:a16="http://schemas.microsoft.com/office/drawing/2014/main" id="{E4EEA91E-63F8-85F5-AB91-A69BB30008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4938360" y="1529225"/>
            <a:ext cx="2651922" cy="1799312"/>
          </a:xfrm>
          <a:prstGeom prst="rect">
            <a:avLst/>
          </a:prstGeom>
        </p:spPr>
      </p:pic>
      <p:pic>
        <p:nvPicPr>
          <p:cNvPr id="12" name="Grafik 11">
            <a:extLst>
              <a:ext uri="{FF2B5EF4-FFF2-40B4-BE49-F238E27FC236}">
                <a16:creationId xmlns:a16="http://schemas.microsoft.com/office/drawing/2014/main" id="{6C1667C0-9BA1-DD18-FC13-D3298FEEEC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6896171" y="1488232"/>
            <a:ext cx="2645665" cy="1875042"/>
          </a:xfrm>
          <a:prstGeom prst="rect">
            <a:avLst/>
          </a:prstGeom>
        </p:spPr>
      </p:pic>
      <p:pic>
        <p:nvPicPr>
          <p:cNvPr id="14" name="Grafik 13">
            <a:extLst>
              <a:ext uri="{FF2B5EF4-FFF2-40B4-BE49-F238E27FC236}">
                <a16:creationId xmlns:a16="http://schemas.microsoft.com/office/drawing/2014/main" id="{1444BA26-3D5B-3D98-4D7B-6D71E9E6AB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123990" y="1633803"/>
            <a:ext cx="2645665" cy="1583900"/>
          </a:xfrm>
          <a:prstGeom prst="rect">
            <a:avLst/>
          </a:prstGeom>
        </p:spPr>
      </p:pic>
    </p:spTree>
    <p:extLst>
      <p:ext uri="{BB962C8B-B14F-4D97-AF65-F5344CB8AC3E}">
        <p14:creationId xmlns:p14="http://schemas.microsoft.com/office/powerpoint/2010/main" val="617708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4792-1512-555C-B2E2-D314C9A8DEDF}"/>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7E25B09A-475E-AE4A-81CE-780B2593BCFC}"/>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10</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CB668645-1EA2-A504-DF64-4FE8EAB2BA13}"/>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8681EFC-867F-9316-28B1-805009646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B44B3FC5-490C-FBD1-16F7-6435EF60F128}"/>
              </a:ext>
            </a:extLst>
          </p:cNvPr>
          <p:cNvSpPr txBox="1">
            <a:spLocks/>
          </p:cNvSpPr>
          <p:nvPr/>
        </p:nvSpPr>
        <p:spPr>
          <a:xfrm>
            <a:off x="692681" y="359412"/>
            <a:ext cx="7290054" cy="7691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40000"/>
              </a:lnSpc>
            </a:pPr>
            <a:r>
              <a:rPr lang="de-DE" altLang="de-DE" sz="2000" cap="all" dirty="0">
                <a:solidFill>
                  <a:schemeClr val="accent5">
                    <a:lumMod val="75000"/>
                  </a:schemeClr>
                </a:solidFill>
                <a:latin typeface="+mn-lt"/>
              </a:rPr>
              <a:t>Bildungswissenschaften Lehramt Grundschulpädagogik: </a:t>
            </a:r>
            <a:br>
              <a:rPr lang="de-DE" altLang="de-DE" sz="2000" cap="all" dirty="0">
                <a:solidFill>
                  <a:schemeClr val="accent5">
                    <a:lumMod val="75000"/>
                  </a:schemeClr>
                </a:solidFill>
                <a:latin typeface="+mn-lt"/>
              </a:rPr>
            </a:br>
            <a:r>
              <a:rPr lang="de-DE" altLang="de-DE" sz="2000" cap="all" dirty="0">
                <a:solidFill>
                  <a:schemeClr val="accent5">
                    <a:lumMod val="75000"/>
                  </a:schemeClr>
                </a:solidFill>
                <a:latin typeface="+mn-lt"/>
              </a:rPr>
              <a:t>Aufbau der Module (Bachelor)</a:t>
            </a:r>
            <a:endParaRPr lang="de-DE" sz="2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BD9946D6-E2D4-006C-2D2A-B7B2A1BE53E4}"/>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0" name="SmartArt-Platzhalter 2">
            <a:extLst>
              <a:ext uri="{FF2B5EF4-FFF2-40B4-BE49-F238E27FC236}">
                <a16:creationId xmlns:a16="http://schemas.microsoft.com/office/drawing/2014/main" id="{3D04E065-FABE-4718-B513-274A30787A34}"/>
              </a:ext>
            </a:extLst>
          </p:cNvPr>
          <p:cNvGraphicFramePr>
            <a:graphicFrameLocks/>
          </p:cNvGraphicFramePr>
          <p:nvPr>
            <p:extLst>
              <p:ext uri="{D42A27DB-BD31-4B8C-83A1-F6EECF244321}">
                <p14:modId xmlns:p14="http://schemas.microsoft.com/office/powerpoint/2010/main" val="1382323502"/>
              </p:ext>
            </p:extLst>
          </p:nvPr>
        </p:nvGraphicFramePr>
        <p:xfrm>
          <a:off x="468355" y="1477962"/>
          <a:ext cx="8535987" cy="483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BAEE9012-5D2F-41EE-88DB-094DE8B04323}"/>
              </a:ext>
            </a:extLst>
          </p:cNvPr>
          <p:cNvSpPr txBox="1"/>
          <p:nvPr/>
        </p:nvSpPr>
        <p:spPr>
          <a:xfrm>
            <a:off x="4571999" y="5033913"/>
            <a:ext cx="3410735" cy="830997"/>
          </a:xfrm>
          <a:prstGeom prst="rect">
            <a:avLst/>
          </a:prstGeom>
          <a:noFill/>
        </p:spPr>
        <p:txBody>
          <a:bodyPr wrap="square" rtlCol="0">
            <a:spAutoFit/>
          </a:bodyPr>
          <a:lstStyle/>
          <a:p>
            <a:r>
              <a:rPr lang="de-DE" sz="2400" b="1" dirty="0">
                <a:solidFill>
                  <a:schemeClr val="accent5">
                    <a:lumMod val="75000"/>
                  </a:schemeClr>
                </a:solidFill>
              </a:rPr>
              <a:t>Grundlagen der Erziehungswissenschaft</a:t>
            </a:r>
          </a:p>
        </p:txBody>
      </p:sp>
    </p:spTree>
    <p:extLst>
      <p:ext uri="{BB962C8B-B14F-4D97-AF65-F5344CB8AC3E}">
        <p14:creationId xmlns:p14="http://schemas.microsoft.com/office/powerpoint/2010/main" val="416107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11</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p:cNvSpPr txBox="1">
            <a:spLocks/>
          </p:cNvSpPr>
          <p:nvPr/>
        </p:nvSpPr>
        <p:spPr>
          <a:xfrm>
            <a:off x="768096" y="585216"/>
            <a:ext cx="7290054" cy="769131"/>
          </a:xfrm>
          <a:prstGeom prst="rect">
            <a:avLst/>
          </a:prstGeom>
        </p:spPr>
        <p:txBody>
          <a:bodyPr vert="horz" lIns="91440" tIns="45720" rIns="91440" bIns="45720" rtlCol="0" anchor="t" anchorCtr="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Modulhandbuch: Lehramt Grundschule Bachelor</a:t>
            </a:r>
          </a:p>
        </p:txBody>
      </p:sp>
      <p:cxnSp>
        <p:nvCxnSpPr>
          <p:cNvPr id="3" name="Gerader Verbinder 2"/>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Inhaltsplatzhalter 3">
            <a:extLst>
              <a:ext uri="{FF2B5EF4-FFF2-40B4-BE49-F238E27FC236}">
                <a16:creationId xmlns:a16="http://schemas.microsoft.com/office/drawing/2014/main" id="{06C0AF75-7464-4CF3-BE5A-955981D64CB0}"/>
              </a:ext>
            </a:extLst>
          </p:cNvPr>
          <p:cNvSpPr txBox="1">
            <a:spLocks/>
          </p:cNvSpPr>
          <p:nvPr/>
        </p:nvSpPr>
        <p:spPr>
          <a:xfrm>
            <a:off x="325438" y="1251409"/>
            <a:ext cx="8535987" cy="45953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defRPr/>
            </a:pPr>
            <a:r>
              <a:rPr lang="de-DE" sz="1400" dirty="0"/>
              <a:t>Modulhandbuch ab Wintersemester 2020/21 (siehe Downloadbox)</a:t>
            </a:r>
          </a:p>
          <a:p>
            <a:pPr>
              <a:buFontTx/>
              <a:buNone/>
              <a:defRPr/>
            </a:pPr>
            <a:r>
              <a:rPr lang="de-DE" sz="1400" dirty="0">
                <a:hlinkClick r:id="rId3"/>
              </a:rPr>
              <a:t>https://www.ph-gmuend.de/studium/studiengaenge/bachelor-studiengaenge/lehramt-grundschule</a:t>
            </a:r>
            <a:endParaRPr lang="de-DE" sz="1400" dirty="0"/>
          </a:p>
          <a:p>
            <a:pPr>
              <a:buFontTx/>
              <a:buNone/>
              <a:defRPr/>
            </a:pPr>
            <a:endParaRPr lang="de-DE" sz="1800" dirty="0"/>
          </a:p>
          <a:p>
            <a:pPr>
              <a:buFontTx/>
              <a:buNone/>
              <a:defRPr/>
            </a:pPr>
            <a:endParaRPr lang="de-DE" sz="1800" dirty="0"/>
          </a:p>
        </p:txBody>
      </p:sp>
      <p:pic>
        <p:nvPicPr>
          <p:cNvPr id="18" name="Picture 2">
            <a:extLst>
              <a:ext uri="{FF2B5EF4-FFF2-40B4-BE49-F238E27FC236}">
                <a16:creationId xmlns:a16="http://schemas.microsoft.com/office/drawing/2014/main" id="{65F6D607-5DB8-46B4-AD84-E5D101DC8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006" y="1878771"/>
            <a:ext cx="3498850" cy="425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62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12</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p:cNvSpPr txBox="1">
            <a:spLocks/>
          </p:cNvSpPr>
          <p:nvPr/>
        </p:nvSpPr>
        <p:spPr>
          <a:xfrm>
            <a:off x="768096" y="585216"/>
            <a:ext cx="7290054" cy="769131"/>
          </a:xfrm>
          <a:prstGeom prst="rect">
            <a:avLst/>
          </a:prstGeom>
        </p:spPr>
        <p:txBody>
          <a:bodyPr vert="horz" lIns="91440" tIns="45720" rIns="91440" bIns="45720" rtlCol="0" anchor="t" anchorCtr="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Modulhandbuch: Lehramt Grundschule Bachelor</a:t>
            </a:r>
          </a:p>
        </p:txBody>
      </p:sp>
      <p:cxnSp>
        <p:nvCxnSpPr>
          <p:cNvPr id="3" name="Gerader Verbinder 2"/>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Inhaltsplatzhalter 3">
            <a:extLst>
              <a:ext uri="{FF2B5EF4-FFF2-40B4-BE49-F238E27FC236}">
                <a16:creationId xmlns:a16="http://schemas.microsoft.com/office/drawing/2014/main" id="{23DCA96E-B370-4507-BE76-C620AD1270BD}"/>
              </a:ext>
            </a:extLst>
          </p:cNvPr>
          <p:cNvSpPr txBox="1">
            <a:spLocks/>
          </p:cNvSpPr>
          <p:nvPr/>
        </p:nvSpPr>
        <p:spPr>
          <a:xfrm>
            <a:off x="768096" y="1570348"/>
            <a:ext cx="7482272" cy="4837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Tx/>
              <a:buNone/>
              <a:defRPr/>
            </a:pPr>
            <a:r>
              <a:rPr lang="de-DE" dirty="0"/>
              <a:t>Auszug aus Modulhandbuch: </a:t>
            </a:r>
            <a:r>
              <a:rPr lang="de-DE" dirty="0" err="1"/>
              <a:t>BiWi</a:t>
            </a:r>
            <a:r>
              <a:rPr lang="de-DE" dirty="0"/>
              <a:t>-I</a:t>
            </a:r>
          </a:p>
          <a:p>
            <a:pPr>
              <a:buFontTx/>
              <a:buNone/>
              <a:defRPr/>
            </a:pPr>
            <a:endParaRPr lang="de-DE" dirty="0"/>
          </a:p>
        </p:txBody>
      </p:sp>
      <p:pic>
        <p:nvPicPr>
          <p:cNvPr id="11" name="Picture 2">
            <a:extLst>
              <a:ext uri="{FF2B5EF4-FFF2-40B4-BE49-F238E27FC236}">
                <a16:creationId xmlns:a16="http://schemas.microsoft.com/office/drawing/2014/main" id="{FFEB5541-900B-4BB7-B39C-5984A9B3F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 y="2305092"/>
            <a:ext cx="8435587" cy="34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3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422B-9D37-CC6A-10C6-E5E1FC09947E}"/>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E91463F1-E7B4-DB94-2DFD-EF68C7154602}"/>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13</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A8F65DBE-764D-5B53-142B-B52AFA8F0792}"/>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5614F658-2FF9-524D-42A1-0E8CB46AB7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F1036802-9699-9C9B-7169-FD8B59548D35}"/>
              </a:ext>
            </a:extLst>
          </p:cNvPr>
          <p:cNvSpPr txBox="1">
            <a:spLocks/>
          </p:cNvSpPr>
          <p:nvPr/>
        </p:nvSpPr>
        <p:spPr>
          <a:xfrm>
            <a:off x="768096" y="585216"/>
            <a:ext cx="7290054" cy="769131"/>
          </a:xfrm>
          <a:prstGeom prst="rect">
            <a:avLst/>
          </a:prstGeom>
        </p:spPr>
        <p:txBody>
          <a:bodyPr vert="horz" lIns="91440" tIns="45720" rIns="91440" bIns="45720" rtlCol="0" anchor="t" anchorCtr="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Modulhandbuch: Lehramt Grundschule Bachelor</a:t>
            </a:r>
          </a:p>
        </p:txBody>
      </p:sp>
      <p:cxnSp>
        <p:nvCxnSpPr>
          <p:cNvPr id="3" name="Gerader Verbinder 2">
            <a:extLst>
              <a:ext uri="{FF2B5EF4-FFF2-40B4-BE49-F238E27FC236}">
                <a16:creationId xmlns:a16="http://schemas.microsoft.com/office/drawing/2014/main" id="{FD30DA70-95B4-DAFA-1926-FBF2658FEF6B}"/>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Inhaltsplatzhalter 3">
            <a:extLst>
              <a:ext uri="{FF2B5EF4-FFF2-40B4-BE49-F238E27FC236}">
                <a16:creationId xmlns:a16="http://schemas.microsoft.com/office/drawing/2014/main" id="{AF80B763-3764-C35F-285B-CB2DC2BBF93F}"/>
              </a:ext>
            </a:extLst>
          </p:cNvPr>
          <p:cNvSpPr txBox="1">
            <a:spLocks/>
          </p:cNvSpPr>
          <p:nvPr/>
        </p:nvSpPr>
        <p:spPr>
          <a:xfrm>
            <a:off x="768096" y="1570348"/>
            <a:ext cx="7482272" cy="4837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Tx/>
              <a:buNone/>
              <a:defRPr/>
            </a:pPr>
            <a:r>
              <a:rPr lang="de-DE" dirty="0"/>
              <a:t>Auszug aus Modulhandbuch: </a:t>
            </a:r>
            <a:r>
              <a:rPr lang="de-DE" dirty="0" err="1"/>
              <a:t>BiWi</a:t>
            </a:r>
            <a:r>
              <a:rPr lang="de-DE" dirty="0"/>
              <a:t>-I</a:t>
            </a:r>
          </a:p>
          <a:p>
            <a:pPr>
              <a:buFontTx/>
              <a:buNone/>
              <a:defRPr/>
            </a:pPr>
            <a:endParaRPr lang="de-DE" dirty="0"/>
          </a:p>
        </p:txBody>
      </p:sp>
      <p:pic>
        <p:nvPicPr>
          <p:cNvPr id="11" name="Picture 2">
            <a:extLst>
              <a:ext uri="{FF2B5EF4-FFF2-40B4-BE49-F238E27FC236}">
                <a16:creationId xmlns:a16="http://schemas.microsoft.com/office/drawing/2014/main" id="{33987E7F-B9DB-996F-4C80-7B8D8C3A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 y="2305092"/>
            <a:ext cx="8435587" cy="34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feil: nach rechts 6">
            <a:extLst>
              <a:ext uri="{FF2B5EF4-FFF2-40B4-BE49-F238E27FC236}">
                <a16:creationId xmlns:a16="http://schemas.microsoft.com/office/drawing/2014/main" id="{79C1266C-9E8C-DD23-E01B-E102F91D3799}"/>
              </a:ext>
            </a:extLst>
          </p:cNvPr>
          <p:cNvSpPr>
            <a:spLocks noChangeArrowheads="1"/>
          </p:cNvSpPr>
          <p:nvPr/>
        </p:nvSpPr>
        <p:spPr bwMode="auto">
          <a:xfrm rot="19397188" flipH="1">
            <a:off x="5305194" y="1269809"/>
            <a:ext cx="749300" cy="471488"/>
          </a:xfrm>
          <a:prstGeom prst="rightArrow">
            <a:avLst>
              <a:gd name="adj1" fmla="val 50000"/>
              <a:gd name="adj2" fmla="val 50024"/>
            </a:avLst>
          </a:prstGeom>
          <a:solidFill>
            <a:srgbClr val="FF0000"/>
          </a:solidFill>
          <a:ln w="9525" algn="ctr">
            <a:solidFill>
              <a:schemeClr val="tx1"/>
            </a:solidFill>
            <a:round/>
            <a:headEnd/>
            <a:tailEnd/>
          </a:ln>
        </p:spPr>
        <p:txBody>
          <a:bodyPr>
            <a:spAutoFit/>
          </a:bodyPr>
          <a:lstStyle>
            <a:lvl1pPr defTabSz="10429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600">
              <a:solidFill>
                <a:schemeClr val="bg1"/>
              </a:solidFill>
            </a:endParaRPr>
          </a:p>
        </p:txBody>
      </p:sp>
    </p:spTree>
    <p:extLst>
      <p:ext uri="{BB962C8B-B14F-4D97-AF65-F5344CB8AC3E}">
        <p14:creationId xmlns:p14="http://schemas.microsoft.com/office/powerpoint/2010/main" val="1125649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86C8D-4797-C8E0-3381-B0BF58BC7F4D}"/>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B95657E9-288F-262A-B672-B1D97DB588AF}"/>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14</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940C4802-EC99-F6FD-35EF-3023BB75DEC0}"/>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47FA3C30-8370-C246-FB1E-8A1092173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EE17DA47-D9AC-0283-AF33-E9C3C4ADE75D}"/>
              </a:ext>
            </a:extLst>
          </p:cNvPr>
          <p:cNvSpPr txBox="1">
            <a:spLocks/>
          </p:cNvSpPr>
          <p:nvPr/>
        </p:nvSpPr>
        <p:spPr>
          <a:xfrm>
            <a:off x="768096" y="585216"/>
            <a:ext cx="7290054" cy="769131"/>
          </a:xfrm>
          <a:prstGeom prst="rect">
            <a:avLst/>
          </a:prstGeom>
        </p:spPr>
        <p:txBody>
          <a:bodyPr vert="horz" lIns="91440" tIns="45720" rIns="91440" bIns="45720" rtlCol="0" anchor="t" anchorCtr="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Modulhandbuch: Lehramt Grundschule Bachelor</a:t>
            </a:r>
          </a:p>
        </p:txBody>
      </p:sp>
      <p:cxnSp>
        <p:nvCxnSpPr>
          <p:cNvPr id="3" name="Gerader Verbinder 2">
            <a:extLst>
              <a:ext uri="{FF2B5EF4-FFF2-40B4-BE49-F238E27FC236}">
                <a16:creationId xmlns:a16="http://schemas.microsoft.com/office/drawing/2014/main" id="{25A9D581-D086-3888-68D2-A98F415386FA}"/>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Inhaltsplatzhalter 3">
            <a:extLst>
              <a:ext uri="{FF2B5EF4-FFF2-40B4-BE49-F238E27FC236}">
                <a16:creationId xmlns:a16="http://schemas.microsoft.com/office/drawing/2014/main" id="{599DEE04-449F-3D8E-6DDF-49444E2D47FF}"/>
              </a:ext>
            </a:extLst>
          </p:cNvPr>
          <p:cNvSpPr txBox="1">
            <a:spLocks/>
          </p:cNvSpPr>
          <p:nvPr/>
        </p:nvSpPr>
        <p:spPr>
          <a:xfrm>
            <a:off x="768096" y="1570348"/>
            <a:ext cx="7482272" cy="4837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Tx/>
              <a:buNone/>
              <a:defRPr/>
            </a:pPr>
            <a:r>
              <a:rPr lang="de-DE" dirty="0"/>
              <a:t>Auszug aus Modulhandbuch: </a:t>
            </a:r>
            <a:r>
              <a:rPr lang="de-DE" dirty="0" err="1"/>
              <a:t>BiWi</a:t>
            </a:r>
            <a:r>
              <a:rPr lang="de-DE" dirty="0"/>
              <a:t>-I</a:t>
            </a:r>
          </a:p>
          <a:p>
            <a:pPr>
              <a:buFontTx/>
              <a:buNone/>
              <a:defRPr/>
            </a:pPr>
            <a:endParaRPr lang="de-DE" dirty="0"/>
          </a:p>
        </p:txBody>
      </p:sp>
      <p:pic>
        <p:nvPicPr>
          <p:cNvPr id="11" name="Picture 2">
            <a:extLst>
              <a:ext uri="{FF2B5EF4-FFF2-40B4-BE49-F238E27FC236}">
                <a16:creationId xmlns:a16="http://schemas.microsoft.com/office/drawing/2014/main" id="{F8F7CCE9-7788-BC12-7AC7-957BAEF18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 y="2305092"/>
            <a:ext cx="8435587" cy="34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6">
            <a:extLst>
              <a:ext uri="{FF2B5EF4-FFF2-40B4-BE49-F238E27FC236}">
                <a16:creationId xmlns:a16="http://schemas.microsoft.com/office/drawing/2014/main" id="{8E0F6E27-0689-CA40-04DD-9CE0569C42B0}"/>
              </a:ext>
            </a:extLst>
          </p:cNvPr>
          <p:cNvSpPr>
            <a:spLocks noChangeArrowheads="1"/>
          </p:cNvSpPr>
          <p:nvPr/>
        </p:nvSpPr>
        <p:spPr bwMode="auto">
          <a:xfrm rot="19397188" flipH="1">
            <a:off x="7683501" y="3141236"/>
            <a:ext cx="749300" cy="471488"/>
          </a:xfrm>
          <a:prstGeom prst="rightArrow">
            <a:avLst>
              <a:gd name="adj1" fmla="val 50000"/>
              <a:gd name="adj2" fmla="val 50024"/>
            </a:avLst>
          </a:prstGeom>
          <a:solidFill>
            <a:srgbClr val="FF0000"/>
          </a:solidFill>
          <a:ln w="9525" algn="ctr">
            <a:solidFill>
              <a:schemeClr val="tx1"/>
            </a:solidFill>
            <a:round/>
            <a:headEnd/>
            <a:tailEnd/>
          </a:ln>
        </p:spPr>
        <p:txBody>
          <a:bodyPr>
            <a:spAutoFit/>
          </a:bodyPr>
          <a:lstStyle>
            <a:lvl1pPr defTabSz="10429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600">
              <a:solidFill>
                <a:schemeClr val="bg1"/>
              </a:solidFill>
            </a:endParaRPr>
          </a:p>
        </p:txBody>
      </p:sp>
      <p:sp>
        <p:nvSpPr>
          <p:cNvPr id="4" name="Pfeil: nach rechts 6">
            <a:extLst>
              <a:ext uri="{FF2B5EF4-FFF2-40B4-BE49-F238E27FC236}">
                <a16:creationId xmlns:a16="http://schemas.microsoft.com/office/drawing/2014/main" id="{FF4661A3-B715-69CF-8541-E4917B5B5674}"/>
              </a:ext>
            </a:extLst>
          </p:cNvPr>
          <p:cNvSpPr>
            <a:spLocks noChangeArrowheads="1"/>
          </p:cNvSpPr>
          <p:nvPr/>
        </p:nvSpPr>
        <p:spPr bwMode="auto">
          <a:xfrm rot="19397188" flipH="1">
            <a:off x="7713091" y="3860150"/>
            <a:ext cx="749300" cy="471488"/>
          </a:xfrm>
          <a:prstGeom prst="rightArrow">
            <a:avLst>
              <a:gd name="adj1" fmla="val 50000"/>
              <a:gd name="adj2" fmla="val 50024"/>
            </a:avLst>
          </a:prstGeom>
          <a:solidFill>
            <a:srgbClr val="FF0000"/>
          </a:solidFill>
          <a:ln w="9525" algn="ctr">
            <a:solidFill>
              <a:schemeClr val="tx1"/>
            </a:solidFill>
            <a:round/>
            <a:headEnd/>
            <a:tailEnd/>
          </a:ln>
        </p:spPr>
        <p:txBody>
          <a:bodyPr>
            <a:spAutoFit/>
          </a:bodyPr>
          <a:lstStyle>
            <a:lvl1pPr defTabSz="10429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600">
              <a:solidFill>
                <a:schemeClr val="bg1"/>
              </a:solidFill>
            </a:endParaRPr>
          </a:p>
        </p:txBody>
      </p:sp>
      <p:sp>
        <p:nvSpPr>
          <p:cNvPr id="6" name="Pfeil: nach rechts 6">
            <a:extLst>
              <a:ext uri="{FF2B5EF4-FFF2-40B4-BE49-F238E27FC236}">
                <a16:creationId xmlns:a16="http://schemas.microsoft.com/office/drawing/2014/main" id="{8B99B2F7-9516-2A84-43B5-C03D47041E7E}"/>
              </a:ext>
            </a:extLst>
          </p:cNvPr>
          <p:cNvSpPr>
            <a:spLocks noChangeArrowheads="1"/>
          </p:cNvSpPr>
          <p:nvPr/>
        </p:nvSpPr>
        <p:spPr bwMode="auto">
          <a:xfrm rot="19397188" flipH="1">
            <a:off x="7745539" y="4744289"/>
            <a:ext cx="749300" cy="471488"/>
          </a:xfrm>
          <a:prstGeom prst="rightArrow">
            <a:avLst>
              <a:gd name="adj1" fmla="val 50000"/>
              <a:gd name="adj2" fmla="val 50024"/>
            </a:avLst>
          </a:prstGeom>
          <a:solidFill>
            <a:srgbClr val="FF0000"/>
          </a:solidFill>
          <a:ln w="9525" algn="ctr">
            <a:solidFill>
              <a:schemeClr val="tx1"/>
            </a:solidFill>
            <a:round/>
            <a:headEnd/>
            <a:tailEnd/>
          </a:ln>
        </p:spPr>
        <p:txBody>
          <a:bodyPr>
            <a:spAutoFit/>
          </a:bodyPr>
          <a:lstStyle>
            <a:lvl1pPr defTabSz="10429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600">
              <a:solidFill>
                <a:schemeClr val="bg1"/>
              </a:solidFill>
            </a:endParaRPr>
          </a:p>
        </p:txBody>
      </p:sp>
    </p:spTree>
    <p:extLst>
      <p:ext uri="{BB962C8B-B14F-4D97-AF65-F5344CB8AC3E}">
        <p14:creationId xmlns:p14="http://schemas.microsoft.com/office/powerpoint/2010/main" val="206210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15</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cxnSp>
        <p:nvCxnSpPr>
          <p:cNvPr id="3" name="Gerader Verbinder 2"/>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itel 4">
            <a:extLst>
              <a:ext uri="{FF2B5EF4-FFF2-40B4-BE49-F238E27FC236}">
                <a16:creationId xmlns:a16="http://schemas.microsoft.com/office/drawing/2014/main" id="{E18854B7-3498-48B8-9667-622629CE520A}"/>
              </a:ext>
            </a:extLst>
          </p:cNvPr>
          <p:cNvSpPr txBox="1">
            <a:spLocks/>
          </p:cNvSpPr>
          <p:nvPr/>
        </p:nvSpPr>
        <p:spPr>
          <a:xfrm>
            <a:off x="768095" y="575789"/>
            <a:ext cx="7843335" cy="769131"/>
          </a:xfrm>
          <a:prstGeom prst="rect">
            <a:avLst/>
          </a:prstGeom>
        </p:spPr>
        <p:txBody>
          <a:bodyPr vert="horz" lIns="91440" tIns="45720" rIns="91440" bIns="45720" rtlCol="0" anchor="t" anchorCtr="0">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altLang="de-DE" sz="4000" dirty="0">
                <a:solidFill>
                  <a:schemeClr val="accent5">
                    <a:lumMod val="75000"/>
                  </a:schemeClr>
                </a:solidFill>
                <a:latin typeface="+mn-lt"/>
                <a:ea typeface="ＭＳ Ｐゴシック" panose="020B0600070205080204" pitchFamily="34" charset="-128"/>
              </a:rPr>
              <a:t>Bildungswissenschaften Lehramt Grundschulpädagogik: </a:t>
            </a:r>
            <a:br>
              <a:rPr lang="de-DE" altLang="de-DE" sz="4000" dirty="0">
                <a:solidFill>
                  <a:schemeClr val="accent5">
                    <a:lumMod val="75000"/>
                  </a:schemeClr>
                </a:solidFill>
                <a:latin typeface="+mn-lt"/>
                <a:ea typeface="ＭＳ Ｐゴシック" panose="020B0600070205080204" pitchFamily="34" charset="-128"/>
              </a:rPr>
            </a:br>
            <a:r>
              <a:rPr lang="de-DE" altLang="de-DE" sz="4000" dirty="0">
                <a:solidFill>
                  <a:schemeClr val="accent5">
                    <a:lumMod val="75000"/>
                  </a:schemeClr>
                </a:solidFill>
                <a:latin typeface="+mn-lt"/>
                <a:ea typeface="ＭＳ Ｐゴシック" panose="020B0600070205080204" pitchFamily="34" charset="-128"/>
              </a:rPr>
              <a:t>Lehrveranstaltungen (Bachelor)</a:t>
            </a:r>
            <a:endParaRPr lang="de-DE" sz="4000" cap="all" dirty="0">
              <a:solidFill>
                <a:schemeClr val="accent5">
                  <a:lumMod val="75000"/>
                </a:schemeClr>
              </a:solidFill>
              <a:latin typeface="+mn-lt"/>
            </a:endParaRPr>
          </a:p>
        </p:txBody>
      </p:sp>
      <p:sp>
        <p:nvSpPr>
          <p:cNvPr id="16" name="Rectangle 6">
            <a:extLst>
              <a:ext uri="{FF2B5EF4-FFF2-40B4-BE49-F238E27FC236}">
                <a16:creationId xmlns:a16="http://schemas.microsoft.com/office/drawing/2014/main" id="{EB9CBCDC-D88C-48B4-926D-CF62737A8339}"/>
              </a:ext>
            </a:extLst>
          </p:cNvPr>
          <p:cNvSpPr txBox="1">
            <a:spLocks noChangeArrowheads="1"/>
          </p:cNvSpPr>
          <p:nvPr/>
        </p:nvSpPr>
        <p:spPr>
          <a:xfrm>
            <a:off x="768095" y="1424210"/>
            <a:ext cx="7977014" cy="47003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defRPr/>
            </a:pPr>
            <a:r>
              <a:rPr lang="de-DE" altLang="de-DE" b="1" dirty="0">
                <a:ea typeface="ＭＳ Ｐゴシック" pitchFamily="34" charset="-128"/>
              </a:rPr>
              <a:t>Grundlagenmodul: </a:t>
            </a:r>
            <a:r>
              <a:rPr lang="de-DE" altLang="de-DE" b="1" dirty="0" err="1">
                <a:ea typeface="ＭＳ Ｐゴシック" pitchFamily="34" charset="-128"/>
              </a:rPr>
              <a:t>BiWi</a:t>
            </a:r>
            <a:r>
              <a:rPr lang="de-DE" altLang="de-DE" b="1" dirty="0">
                <a:ea typeface="ＭＳ Ｐゴシック" pitchFamily="34" charset="-128"/>
              </a:rPr>
              <a:t>-I</a:t>
            </a:r>
          </a:p>
          <a:p>
            <a:pPr>
              <a:buFontTx/>
              <a:buNone/>
              <a:defRPr/>
            </a:pPr>
            <a:r>
              <a:rPr lang="de-DE" altLang="de-DE" b="1" dirty="0">
                <a:ea typeface="ＭＳ Ｐゴシック" pitchFamily="34" charset="-128"/>
              </a:rPr>
              <a:t>(Semester 1-2)</a:t>
            </a:r>
          </a:p>
          <a:p>
            <a:pPr algn="l">
              <a:buFontTx/>
              <a:buNone/>
              <a:defRPr/>
            </a:pPr>
            <a:r>
              <a:rPr lang="de-DE" altLang="de-DE" sz="2800" b="1" dirty="0">
                <a:ea typeface="ＭＳ Ｐゴシック" pitchFamily="34" charset="-128"/>
              </a:rPr>
              <a:t>Lehrveranstaltungen, verpflichtend</a:t>
            </a:r>
            <a:r>
              <a:rPr lang="de-DE" altLang="de-DE" dirty="0">
                <a:ea typeface="ＭＳ Ｐゴシック" pitchFamily="34" charset="-128"/>
              </a:rPr>
              <a:t>:</a:t>
            </a:r>
          </a:p>
          <a:p>
            <a:pPr algn="l">
              <a:defRPr/>
            </a:pPr>
            <a:r>
              <a:rPr lang="de-DE" altLang="de-DE" sz="1800" dirty="0">
                <a:solidFill>
                  <a:srgbClr val="FF0000"/>
                </a:solidFill>
                <a:ea typeface="ＭＳ Ｐゴシック" pitchFamily="34" charset="-128"/>
              </a:rPr>
              <a:t>Seminar: Konzepte didaktischer und professionsorientierter Reflexion</a:t>
            </a:r>
            <a:endParaRPr lang="de-DE" altLang="de-DE" sz="1800" dirty="0">
              <a:ea typeface="ＭＳ Ｐゴシック" pitchFamily="34" charset="-128"/>
            </a:endParaRPr>
          </a:p>
          <a:p>
            <a:pPr algn="l">
              <a:defRPr/>
            </a:pPr>
            <a:r>
              <a:rPr lang="de-DE" altLang="de-DE" sz="1400" dirty="0">
                <a:ea typeface="ＭＳ Ｐゴシック" pitchFamily="34" charset="-128"/>
                <a:sym typeface="Wingdings" panose="05000000000000000000" pitchFamily="2" charset="2"/>
              </a:rPr>
              <a:t>    </a:t>
            </a:r>
            <a:r>
              <a:rPr lang="de-DE" altLang="de-DE" sz="1400" dirty="0">
                <a:ea typeface="ＭＳ Ｐゴシック" pitchFamily="34" charset="-128"/>
              </a:rPr>
              <a:t>Anmeldung auf LSF - Deadline  </a:t>
            </a:r>
            <a:r>
              <a:rPr lang="de-DE" altLang="de-DE" sz="1400" b="1" dirty="0">
                <a:solidFill>
                  <a:srgbClr val="FF0000"/>
                </a:solidFill>
                <a:ea typeface="ＭＳ Ｐゴシック" pitchFamily="34" charset="-128"/>
              </a:rPr>
              <a:t>9.10</a:t>
            </a:r>
            <a:r>
              <a:rPr lang="de-DE" sz="1400" b="1" dirty="0">
                <a:solidFill>
                  <a:srgbClr val="FF0000"/>
                </a:solidFill>
              </a:rPr>
              <a:t>.2025</a:t>
            </a:r>
            <a:endParaRPr lang="de-DE" sz="1400" b="1" dirty="0">
              <a:solidFill>
                <a:srgbClr val="FF0000"/>
              </a:solidFill>
              <a:ea typeface="ＭＳ Ｐゴシック" pitchFamily="34" charset="-128"/>
            </a:endParaRPr>
          </a:p>
          <a:p>
            <a:pPr algn="l">
              <a:buFont typeface="Wingdings" panose="05000000000000000000" pitchFamily="2" charset="2"/>
              <a:buChar char="à"/>
              <a:defRPr/>
            </a:pPr>
            <a:r>
              <a:rPr lang="de-DE" altLang="de-DE" sz="1400" dirty="0">
                <a:ea typeface="ＭＳ Ｐゴシック" pitchFamily="34" charset="-128"/>
              </a:rPr>
              <a:t>    nach der Anmeldung erhalten Sie weitere Informationen via Rundmail durch die </a:t>
            </a:r>
            <a:r>
              <a:rPr lang="de-DE" altLang="de-DE" sz="1400" dirty="0" err="1">
                <a:ea typeface="ＭＳ Ｐゴシック" pitchFamily="34" charset="-128"/>
              </a:rPr>
              <a:t>Dozent:innen</a:t>
            </a:r>
            <a:r>
              <a:rPr lang="de-DE" altLang="de-DE" sz="1400" dirty="0">
                <a:ea typeface="ＭＳ Ｐゴシック" pitchFamily="34" charset="-128"/>
              </a:rPr>
              <a:t> sowie in 	der Vorlesung „Einführung in die Grundschulpädagogik“. </a:t>
            </a:r>
          </a:p>
          <a:p>
            <a:pPr algn="l">
              <a:defRPr/>
            </a:pPr>
            <a:endParaRPr lang="de-DE" altLang="de-DE" sz="1400" dirty="0">
              <a:solidFill>
                <a:srgbClr val="FF0000"/>
              </a:solidFill>
              <a:ea typeface="ＭＳ Ｐゴシック" pitchFamily="34" charset="-128"/>
            </a:endParaRPr>
          </a:p>
          <a:p>
            <a:pPr algn="l">
              <a:defRPr/>
            </a:pPr>
            <a:r>
              <a:rPr lang="de-DE" altLang="de-DE" sz="1400" dirty="0">
                <a:ea typeface="ＭＳ Ｐゴシック" pitchFamily="34" charset="-128"/>
              </a:rPr>
              <a:t>Bitte achten Sie bei der Anmeldung auf folgende Veranstaltungsnummern und melden Sie sich in einer der folgenden Veranstaltungen an:</a:t>
            </a:r>
          </a:p>
          <a:p>
            <a:pPr lvl="1" algn="l">
              <a:defRPr/>
            </a:pPr>
            <a:r>
              <a:rPr lang="de-DE" sz="1400" dirty="0"/>
              <a:t>WS2024    BA-GS-BIW-1 – 110 (freitags, 10 – 12 Uhr) (Schied)</a:t>
            </a:r>
            <a:endParaRPr lang="de-DE" altLang="de-DE" sz="1400" dirty="0">
              <a:ea typeface="ＭＳ Ｐゴシック" pitchFamily="34" charset="-128"/>
            </a:endParaRPr>
          </a:p>
          <a:p>
            <a:pPr lvl="1" algn="l">
              <a:defRPr/>
            </a:pPr>
            <a:r>
              <a:rPr lang="de-DE" sz="1400" dirty="0"/>
              <a:t>WS2024    BA-GS-BIW-1 – 120</a:t>
            </a:r>
            <a:r>
              <a:rPr lang="de-DE" altLang="de-DE" sz="1400" dirty="0">
                <a:ea typeface="ＭＳ Ｐゴシック" pitchFamily="34" charset="-128"/>
              </a:rPr>
              <a:t> </a:t>
            </a:r>
            <a:r>
              <a:rPr lang="de-DE" sz="1400" dirty="0"/>
              <a:t>(freitags, 10 - 12 Uhr) (Knapp)</a:t>
            </a:r>
          </a:p>
          <a:p>
            <a:pPr lvl="1" algn="l">
              <a:defRPr/>
            </a:pPr>
            <a:r>
              <a:rPr lang="de-DE" sz="1400" dirty="0"/>
              <a:t>WS2024    BA-GS-BIW-1 – 110 (freitags, 10 – 12 Uhr) (Aberle)</a:t>
            </a:r>
            <a:endParaRPr lang="de-DE" altLang="de-DE" sz="1400" dirty="0">
              <a:ea typeface="ＭＳ Ｐゴシック" pitchFamily="34" charset="-128"/>
            </a:endParaRPr>
          </a:p>
          <a:p>
            <a:pPr lvl="1" algn="l">
              <a:defRPr/>
            </a:pPr>
            <a:r>
              <a:rPr lang="de-DE" sz="1400" dirty="0"/>
              <a:t>WS2024    BA-GS-BIW-1 – 110 (donnerstags, 18 – 20 Uhr) (Hägele)</a:t>
            </a:r>
            <a:endParaRPr lang="de-DE" altLang="de-DE" sz="1400" dirty="0">
              <a:ea typeface="ＭＳ Ｐゴシック" pitchFamily="34" charset="-128"/>
            </a:endParaRPr>
          </a:p>
          <a:p>
            <a:pPr lvl="1" algn="l">
              <a:defRPr/>
            </a:pPr>
            <a:r>
              <a:rPr lang="de-DE" sz="1400" dirty="0"/>
              <a:t>WS2024    BA-GS-BIW-1 – 110 (donnerstags, 18 – 20 Uhr) (Jäckle)</a:t>
            </a:r>
          </a:p>
          <a:p>
            <a:pPr lvl="1" algn="l">
              <a:defRPr/>
            </a:pPr>
            <a:endParaRPr lang="de-DE" altLang="de-DE" sz="1400" dirty="0">
              <a:ea typeface="ＭＳ Ｐゴシック" pitchFamily="34" charset="-128"/>
            </a:endParaRPr>
          </a:p>
          <a:p>
            <a:pPr lvl="1" algn="l">
              <a:defRPr/>
            </a:pPr>
            <a:endParaRPr lang="de-DE" sz="1400" dirty="0"/>
          </a:p>
        </p:txBody>
      </p:sp>
    </p:spTree>
    <p:extLst>
      <p:ext uri="{BB962C8B-B14F-4D97-AF65-F5344CB8AC3E}">
        <p14:creationId xmlns:p14="http://schemas.microsoft.com/office/powerpoint/2010/main" val="180235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16</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Mirelle Schied  </a:t>
            </a:r>
          </a:p>
        </p:txBody>
      </p:sp>
      <p:cxnSp>
        <p:nvCxnSpPr>
          <p:cNvPr id="8" name="Gerader Verbinder 7"/>
          <p:cNvCxnSpPr/>
          <p:nvPr/>
        </p:nvCxnSpPr>
        <p:spPr>
          <a:xfrm flipV="1">
            <a:off x="191741" y="6262785"/>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cxnSp>
        <p:nvCxnSpPr>
          <p:cNvPr id="3" name="Gerader Verbinder 2"/>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itel 4">
            <a:extLst>
              <a:ext uri="{FF2B5EF4-FFF2-40B4-BE49-F238E27FC236}">
                <a16:creationId xmlns:a16="http://schemas.microsoft.com/office/drawing/2014/main" id="{E18854B7-3498-48B8-9667-622629CE520A}"/>
              </a:ext>
            </a:extLst>
          </p:cNvPr>
          <p:cNvSpPr txBox="1">
            <a:spLocks/>
          </p:cNvSpPr>
          <p:nvPr/>
        </p:nvSpPr>
        <p:spPr>
          <a:xfrm>
            <a:off x="768095" y="585216"/>
            <a:ext cx="7843335" cy="769131"/>
          </a:xfrm>
          <a:prstGeom prst="rect">
            <a:avLst/>
          </a:prstGeom>
        </p:spPr>
        <p:txBody>
          <a:bodyPr vert="horz" lIns="91440" tIns="45720" rIns="91440" bIns="45720" rtlCol="0" anchor="t" anchorCtr="0">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altLang="de-DE" sz="4000" dirty="0">
                <a:solidFill>
                  <a:schemeClr val="accent5">
                    <a:lumMod val="75000"/>
                  </a:schemeClr>
                </a:solidFill>
                <a:latin typeface="+mn-lt"/>
                <a:ea typeface="ＭＳ Ｐゴシック" panose="020B0600070205080204" pitchFamily="34" charset="-128"/>
              </a:rPr>
              <a:t>Bildungswissenschaften Lehramt Grundschulpädagogik: </a:t>
            </a:r>
            <a:br>
              <a:rPr lang="de-DE" altLang="de-DE" sz="4000" dirty="0">
                <a:solidFill>
                  <a:schemeClr val="accent5">
                    <a:lumMod val="75000"/>
                  </a:schemeClr>
                </a:solidFill>
                <a:latin typeface="+mn-lt"/>
                <a:ea typeface="ＭＳ Ｐゴシック" panose="020B0600070205080204" pitchFamily="34" charset="-128"/>
              </a:rPr>
            </a:br>
            <a:r>
              <a:rPr lang="de-DE" altLang="de-DE" sz="4000" dirty="0">
                <a:solidFill>
                  <a:schemeClr val="accent5">
                    <a:lumMod val="75000"/>
                  </a:schemeClr>
                </a:solidFill>
                <a:latin typeface="+mn-lt"/>
                <a:ea typeface="ＭＳ Ｐゴシック" panose="020B0600070205080204" pitchFamily="34" charset="-128"/>
              </a:rPr>
              <a:t>Lehrveranstaltungen (Bachelor)</a:t>
            </a:r>
            <a:endParaRPr lang="de-DE" sz="4000" cap="all" dirty="0">
              <a:solidFill>
                <a:schemeClr val="accent5">
                  <a:lumMod val="75000"/>
                </a:schemeClr>
              </a:solidFill>
              <a:latin typeface="+mn-lt"/>
            </a:endParaRPr>
          </a:p>
        </p:txBody>
      </p:sp>
      <p:sp>
        <p:nvSpPr>
          <p:cNvPr id="10" name="Rectangle 6">
            <a:extLst>
              <a:ext uri="{FF2B5EF4-FFF2-40B4-BE49-F238E27FC236}">
                <a16:creationId xmlns:a16="http://schemas.microsoft.com/office/drawing/2014/main" id="{E76CD3D9-5542-4B27-893C-4DA18CFDB41B}"/>
              </a:ext>
            </a:extLst>
          </p:cNvPr>
          <p:cNvSpPr txBox="1">
            <a:spLocks noChangeArrowheads="1"/>
          </p:cNvSpPr>
          <p:nvPr/>
        </p:nvSpPr>
        <p:spPr>
          <a:xfrm>
            <a:off x="768095" y="1387683"/>
            <a:ext cx="8382643" cy="5183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de-DE" altLang="de-DE" b="1" dirty="0">
                <a:ea typeface="ＭＳ Ｐゴシック" panose="020B0600070205080204" pitchFamily="34" charset="-128"/>
              </a:rPr>
              <a:t>Grundlagenmodul: </a:t>
            </a:r>
            <a:r>
              <a:rPr lang="de-DE" altLang="de-DE" b="1" dirty="0" err="1">
                <a:ea typeface="ＭＳ Ｐゴシック" panose="020B0600070205080204" pitchFamily="34" charset="-128"/>
              </a:rPr>
              <a:t>BiWi</a:t>
            </a:r>
            <a:r>
              <a:rPr lang="de-DE" altLang="de-DE" b="1" dirty="0">
                <a:ea typeface="ＭＳ Ｐゴシック" panose="020B0600070205080204" pitchFamily="34" charset="-128"/>
              </a:rPr>
              <a:t>-I</a:t>
            </a:r>
          </a:p>
          <a:p>
            <a:pPr>
              <a:buFontTx/>
              <a:buNone/>
            </a:pPr>
            <a:r>
              <a:rPr lang="de-DE" altLang="de-DE" b="1" dirty="0">
                <a:ea typeface="ＭＳ Ｐゴシック" panose="020B0600070205080204" pitchFamily="34" charset="-128"/>
              </a:rPr>
              <a:t>(Semester 1-2)</a:t>
            </a:r>
          </a:p>
          <a:p>
            <a:pPr algn="l">
              <a:buFontTx/>
              <a:buNone/>
            </a:pPr>
            <a:r>
              <a:rPr lang="de-DE" altLang="de-DE" sz="2800" b="1" dirty="0">
                <a:ea typeface="ＭＳ Ｐゴシック" panose="020B0600070205080204" pitchFamily="34" charset="-128"/>
              </a:rPr>
              <a:t>Lehrveranstaltungen, verpflichtend</a:t>
            </a:r>
            <a:r>
              <a:rPr lang="de-DE" altLang="de-DE" dirty="0">
                <a:ea typeface="ＭＳ Ｐゴシック" panose="020B0600070205080204" pitchFamily="34" charset="-128"/>
              </a:rPr>
              <a:t>:</a:t>
            </a:r>
          </a:p>
          <a:p>
            <a:pPr algn="l"/>
            <a:r>
              <a:rPr lang="de-DE" altLang="de-DE" sz="1800" dirty="0">
                <a:solidFill>
                  <a:srgbClr val="FF0000"/>
                </a:solidFill>
                <a:ea typeface="ＭＳ Ｐゴシック" panose="020B0600070205080204" pitchFamily="34" charset="-128"/>
              </a:rPr>
              <a:t>Vorlesung: Einführung in die Grundschulpädagogik</a:t>
            </a:r>
            <a:r>
              <a:rPr lang="de-DE" altLang="de-DE" sz="1800" dirty="0">
                <a:ea typeface="ＭＳ Ｐゴシック" panose="020B0600070205080204" pitchFamily="34" charset="-128"/>
              </a:rPr>
              <a:t>, </a:t>
            </a:r>
            <a:br>
              <a:rPr lang="de-DE" altLang="de-DE" sz="1800" dirty="0">
                <a:ea typeface="ＭＳ Ｐゴシック" panose="020B0600070205080204" pitchFamily="34" charset="-128"/>
              </a:rPr>
            </a:br>
            <a:r>
              <a:rPr lang="de-DE" altLang="de-DE" sz="1800" dirty="0">
                <a:ea typeface="ＭＳ Ｐゴシック" panose="020B0600070205080204" pitchFamily="34" charset="-128"/>
              </a:rPr>
              <a:t>Termin: freitags 8 - 10 Uhr (</a:t>
            </a:r>
            <a:r>
              <a:rPr lang="de-DE" altLang="de-DE" sz="1800" b="1" dirty="0">
                <a:ea typeface="ＭＳ Ｐゴシック" panose="020B0600070205080204" pitchFamily="34" charset="-128"/>
              </a:rPr>
              <a:t>c.t.</a:t>
            </a:r>
            <a:r>
              <a:rPr lang="de-DE" altLang="de-DE" sz="1800" dirty="0">
                <a:ea typeface="ＭＳ Ｐゴシック" panose="020B0600070205080204" pitchFamily="34" charset="-128"/>
              </a:rPr>
              <a:t>)</a:t>
            </a:r>
            <a:br>
              <a:rPr lang="de-DE" altLang="de-DE" sz="1800" dirty="0">
                <a:ea typeface="ＭＳ Ｐゴシック" panose="020B0600070205080204" pitchFamily="34" charset="-128"/>
              </a:rPr>
            </a:br>
            <a:endParaRPr lang="de-DE" altLang="de-DE" sz="1800" dirty="0">
              <a:ea typeface="ＭＳ Ｐゴシック" panose="020B0600070205080204" pitchFamily="34" charset="-128"/>
            </a:endParaRPr>
          </a:p>
          <a:p>
            <a:pPr algn="l"/>
            <a:r>
              <a:rPr lang="de-DE" altLang="de-DE" sz="1800" dirty="0">
                <a:solidFill>
                  <a:srgbClr val="FF0000"/>
                </a:solidFill>
                <a:ea typeface="ＭＳ Ｐゴシック" panose="020B0600070205080204" pitchFamily="34" charset="-128"/>
              </a:rPr>
              <a:t>Vorlesung: Grundfragen und Grundbegriffe der Erziehungswissenschaft, </a:t>
            </a:r>
            <a:br>
              <a:rPr lang="de-DE" altLang="de-DE" sz="1800" dirty="0">
                <a:ea typeface="ＭＳ Ｐゴシック" panose="020B0600070205080204" pitchFamily="34" charset="-128"/>
              </a:rPr>
            </a:br>
            <a:r>
              <a:rPr lang="de-DE" altLang="de-DE" sz="1800" dirty="0">
                <a:ea typeface="ＭＳ Ｐゴシック" panose="020B0600070205080204" pitchFamily="34" charset="-128"/>
              </a:rPr>
              <a:t>Termin: donnerstags  16 – 18 Uhr (</a:t>
            </a:r>
            <a:r>
              <a:rPr lang="de-DE" altLang="de-DE" sz="1800" b="1" dirty="0">
                <a:ea typeface="ＭＳ Ｐゴシック" panose="020B0600070205080204" pitchFamily="34" charset="-128"/>
              </a:rPr>
              <a:t>c.t.</a:t>
            </a:r>
            <a:r>
              <a:rPr lang="de-DE" altLang="de-DE" sz="1800" dirty="0">
                <a:ea typeface="ＭＳ Ｐゴシック" panose="020B0600070205080204" pitchFamily="34" charset="-128"/>
              </a:rPr>
              <a:t>)</a:t>
            </a:r>
          </a:p>
          <a:p>
            <a:pPr algn="l">
              <a:buFontTx/>
              <a:buNone/>
            </a:pPr>
            <a:r>
              <a:rPr lang="de-DE" altLang="de-DE" sz="2800" b="1" dirty="0">
                <a:ea typeface="ＭＳ Ｐゴシック" panose="020B0600070205080204" pitchFamily="34" charset="-128"/>
              </a:rPr>
              <a:t>Modulprüfung</a:t>
            </a:r>
            <a:r>
              <a:rPr lang="de-DE" altLang="de-DE" dirty="0">
                <a:ea typeface="ＭＳ Ｐゴシック" panose="020B0600070205080204" pitchFamily="34" charset="-128"/>
              </a:rPr>
              <a:t>:</a:t>
            </a:r>
          </a:p>
          <a:p>
            <a:pPr algn="l">
              <a:buFontTx/>
              <a:buNone/>
            </a:pPr>
            <a:br>
              <a:rPr lang="de-DE" altLang="de-DE" sz="1800" dirty="0">
                <a:ea typeface="ＭＳ Ｐゴシック" panose="020B0600070205080204" pitchFamily="34" charset="-128"/>
              </a:rPr>
            </a:br>
            <a:r>
              <a:rPr lang="de-DE" altLang="de-DE" sz="1800" dirty="0">
                <a:ea typeface="ＭＳ Ｐゴシック" panose="020B0600070205080204" pitchFamily="34" charset="-128"/>
              </a:rPr>
              <a:t>Klausur durch Allgemeine Pädagogik </a:t>
            </a:r>
            <a:r>
              <a:rPr lang="de-DE" altLang="de-DE" sz="1800" u="sng" dirty="0">
                <a:ea typeface="ＭＳ Ｐゴシック" panose="020B0600070205080204" pitchFamily="34" charset="-128"/>
              </a:rPr>
              <a:t>und</a:t>
            </a:r>
            <a:r>
              <a:rPr lang="de-DE" altLang="de-DE" sz="1800" dirty="0">
                <a:ea typeface="ＭＳ Ｐゴシック" panose="020B0600070205080204" pitchFamily="34" charset="-128"/>
              </a:rPr>
              <a:t> Grundschulpädagogik am Ende des Semesters (Datum wird über die Vorlesungen bekannt gegeben)</a:t>
            </a:r>
            <a:endParaRPr lang="de-DE" altLang="de-DE" sz="1800"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2019808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17</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p:cNvSpPr txBox="1">
            <a:spLocks/>
          </p:cNvSpPr>
          <p:nvPr/>
        </p:nvSpPr>
        <p:spPr>
          <a:xfrm>
            <a:off x="768095" y="585216"/>
            <a:ext cx="7653879" cy="769131"/>
          </a:xfrm>
          <a:prstGeom prst="rect">
            <a:avLst/>
          </a:prstGeom>
        </p:spPr>
        <p:txBody>
          <a:bodyPr vert="horz" lIns="91440" tIns="45720" rIns="91440" bIns="45720" rtlCol="0" anchor="t" anchorCtr="0">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altLang="de-DE" sz="4000" dirty="0">
                <a:solidFill>
                  <a:schemeClr val="accent5">
                    <a:lumMod val="75000"/>
                  </a:schemeClr>
                </a:solidFill>
                <a:latin typeface="+mn-lt"/>
                <a:ea typeface="ＭＳ Ｐゴシック" panose="020B0600070205080204" pitchFamily="34" charset="-128"/>
              </a:rPr>
              <a:t>Grundschulpädagogik: Examensprüfung</a:t>
            </a:r>
            <a:endParaRPr lang="de-DE" sz="4000" cap="all" dirty="0">
              <a:solidFill>
                <a:schemeClr val="accent5">
                  <a:lumMod val="75000"/>
                </a:schemeClr>
              </a:solidFill>
              <a:latin typeface="+mn-lt"/>
            </a:endParaRPr>
          </a:p>
        </p:txBody>
      </p:sp>
      <p:cxnSp>
        <p:nvCxnSpPr>
          <p:cNvPr id="3" name="Gerader Verbinder 2"/>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Rectangle 3">
            <a:extLst>
              <a:ext uri="{FF2B5EF4-FFF2-40B4-BE49-F238E27FC236}">
                <a16:creationId xmlns:a16="http://schemas.microsoft.com/office/drawing/2014/main" id="{978304DE-F6D8-4B50-859E-E296AF48ECE4}"/>
              </a:ext>
            </a:extLst>
          </p:cNvPr>
          <p:cNvSpPr txBox="1">
            <a:spLocks noChangeArrowheads="1"/>
          </p:cNvSpPr>
          <p:nvPr/>
        </p:nvSpPr>
        <p:spPr>
          <a:xfrm>
            <a:off x="768095" y="1616588"/>
            <a:ext cx="8094932" cy="4837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Tx/>
              <a:buNone/>
            </a:pPr>
            <a:r>
              <a:rPr lang="de-DE" altLang="de-DE" dirty="0">
                <a:ea typeface="ＭＳ Ｐゴシック" panose="020B0600070205080204" pitchFamily="34" charset="-128"/>
              </a:rPr>
              <a:t>Wichtiger Hinweis:</a:t>
            </a:r>
          </a:p>
          <a:p>
            <a:pPr algn="l">
              <a:buFontTx/>
              <a:buNone/>
            </a:pPr>
            <a:r>
              <a:rPr lang="de-DE" altLang="de-DE" dirty="0">
                <a:ea typeface="ＭＳ Ｐゴシック" panose="020B0600070205080204" pitchFamily="34" charset="-128"/>
              </a:rPr>
              <a:t>Bitte führen Sie während Ihres Studiums eine </a:t>
            </a:r>
            <a:r>
              <a:rPr lang="de-DE" altLang="de-DE" b="1" dirty="0">
                <a:ea typeface="ＭＳ Ｐゴシック" panose="020B0600070205080204" pitchFamily="34" charset="-128"/>
              </a:rPr>
              <a:t>Liste aller besuchten grundschulpädagogischen Veranstaltungen</a:t>
            </a:r>
            <a:r>
              <a:rPr lang="de-DE" altLang="de-DE" dirty="0">
                <a:ea typeface="ＭＳ Ｐゴシック" panose="020B0600070205080204" pitchFamily="34" charset="-128"/>
              </a:rPr>
              <a:t>. </a:t>
            </a:r>
          </a:p>
          <a:p>
            <a:pPr algn="l">
              <a:buFontTx/>
              <a:buNone/>
            </a:pPr>
            <a:r>
              <a:rPr lang="de-DE" altLang="de-DE" dirty="0">
                <a:ea typeface="ＭＳ Ｐゴシック" panose="020B0600070205080204" pitchFamily="34" charset="-128"/>
              </a:rPr>
              <a:t>Der individuelle Studienverlauf ist der Prüferin / dem Prüfer in der mündlichen Prüfung (Modul 5) in tabellarischer Form vorzulegen.</a:t>
            </a:r>
          </a:p>
          <a:p>
            <a:pPr algn="l">
              <a:buFontTx/>
              <a:buNone/>
            </a:pPr>
            <a:endParaRPr lang="de-DE" altLang="de-DE" dirty="0">
              <a:ea typeface="ＭＳ Ｐゴシック" panose="020B0600070205080204" pitchFamily="34" charset="-128"/>
            </a:endParaRPr>
          </a:p>
          <a:p>
            <a:pPr algn="l">
              <a:buFontTx/>
              <a:buNone/>
            </a:pPr>
            <a:r>
              <a:rPr lang="de-DE" altLang="de-DE" dirty="0">
                <a:ea typeface="ＭＳ Ｐゴシック" panose="020B0600070205080204" pitchFamily="34" charset="-128"/>
              </a:rPr>
              <a:t>Alle Informationen zum Studium der Grundschulpädagogik finden Sie im </a:t>
            </a:r>
            <a:r>
              <a:rPr lang="de-DE" altLang="de-DE" b="1" dirty="0">
                <a:ea typeface="ＭＳ Ｐゴシック" panose="020B0600070205080204" pitchFamily="34" charset="-128"/>
              </a:rPr>
              <a:t>Studienleitfaden des Faches Erziehungswissenschaft</a:t>
            </a:r>
            <a:r>
              <a:rPr lang="de-DE" altLang="de-DE" dirty="0">
                <a:ea typeface="ＭＳ Ｐゴシック" panose="020B0600070205080204" pitchFamily="34" charset="-128"/>
              </a:rPr>
              <a:t>. Sollten Sie darüber hinaus Fragen haben, können Sie sich gerne an die </a:t>
            </a:r>
            <a:r>
              <a:rPr lang="de-DE" altLang="de-DE" dirty="0" err="1">
                <a:ea typeface="ＭＳ Ｐゴシック" panose="020B0600070205080204" pitchFamily="34" charset="-128"/>
              </a:rPr>
              <a:t>Dozent_innen</a:t>
            </a:r>
            <a:r>
              <a:rPr lang="de-DE" altLang="de-DE" dirty="0">
                <a:ea typeface="ＭＳ Ｐゴシック" panose="020B0600070205080204" pitchFamily="34" charset="-128"/>
              </a:rPr>
              <a:t> wenden.</a:t>
            </a:r>
          </a:p>
          <a:p>
            <a:pPr>
              <a:buFontTx/>
              <a:buNone/>
            </a:pPr>
            <a:endParaRPr lang="de-DE" altLang="de-DE" dirty="0">
              <a:ea typeface="ＭＳ Ｐゴシック" panose="020B0600070205080204" pitchFamily="34" charset="-128"/>
            </a:endParaRPr>
          </a:p>
        </p:txBody>
      </p:sp>
    </p:spTree>
    <p:extLst>
      <p:ext uri="{BB962C8B-B14F-4D97-AF65-F5344CB8AC3E}">
        <p14:creationId xmlns:p14="http://schemas.microsoft.com/office/powerpoint/2010/main" val="372487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203" y="250169"/>
            <a:ext cx="4143651" cy="778249"/>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04194"/>
            <a:ext cx="9144000" cy="2272393"/>
          </a:xfrm>
          <a:prstGeom prst="rect">
            <a:avLst/>
          </a:prstGeom>
        </p:spPr>
      </p:pic>
      <p:pic>
        <p:nvPicPr>
          <p:cNvPr id="5" name="Picture 3">
            <a:extLst>
              <a:ext uri="{FF2B5EF4-FFF2-40B4-BE49-F238E27FC236}">
                <a16:creationId xmlns:a16="http://schemas.microsoft.com/office/drawing/2014/main" id="{44743C52-0DEB-4965-A1B0-0AFD41FD3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1568" y="5105406"/>
            <a:ext cx="42783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94207DE7-D0A3-4B2A-9E46-73F968072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290" y="45595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a:extLst>
              <a:ext uri="{FF2B5EF4-FFF2-40B4-BE49-F238E27FC236}">
                <a16:creationId xmlns:a16="http://schemas.microsoft.com/office/drawing/2014/main" id="{34F46894-C2FE-4165-B0D9-1529E7B05D66}"/>
              </a:ext>
            </a:extLst>
          </p:cNvPr>
          <p:cNvSpPr/>
          <p:nvPr/>
        </p:nvSpPr>
        <p:spPr>
          <a:xfrm>
            <a:off x="1945568" y="3442369"/>
            <a:ext cx="4572000" cy="1569660"/>
          </a:xfrm>
          <a:prstGeom prst="rect">
            <a:avLst/>
          </a:prstGeom>
        </p:spPr>
        <p:txBody>
          <a:bodyPr>
            <a:spAutoFit/>
          </a:bodyPr>
          <a:lstStyle/>
          <a:p>
            <a:pPr algn="ctr"/>
            <a:r>
              <a:rPr lang="de-DE" altLang="de-DE" sz="2400" b="1" dirty="0">
                <a:solidFill>
                  <a:schemeClr val="accent5">
                    <a:lumMod val="75000"/>
                  </a:schemeClr>
                </a:solidFill>
                <a:ea typeface="ＭＳ Ｐゴシック" panose="020B0600070205080204" pitchFamily="34" charset="-128"/>
              </a:rPr>
              <a:t>Wir freuen uns auf die kommenden Semester mit Ihnen! </a:t>
            </a:r>
          </a:p>
          <a:p>
            <a:pPr algn="ctr"/>
            <a:r>
              <a:rPr lang="de-DE" altLang="de-DE" sz="2400" b="1" dirty="0">
                <a:solidFill>
                  <a:schemeClr val="accent5">
                    <a:lumMod val="75000"/>
                  </a:schemeClr>
                </a:solidFill>
                <a:ea typeface="ＭＳ Ｐゴシック" panose="020B0600070205080204" pitchFamily="34" charset="-128"/>
              </a:rPr>
              <a:t>Ihr Team der Grundschulpädagogik</a:t>
            </a:r>
          </a:p>
        </p:txBody>
      </p:sp>
    </p:spTree>
    <p:extLst>
      <p:ext uri="{BB962C8B-B14F-4D97-AF65-F5344CB8AC3E}">
        <p14:creationId xmlns:p14="http://schemas.microsoft.com/office/powerpoint/2010/main" val="190743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2</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p:cNvSpPr txBox="1">
            <a:spLocks/>
          </p:cNvSpPr>
          <p:nvPr/>
        </p:nvSpPr>
        <p:spPr>
          <a:xfrm>
            <a:off x="768096" y="585216"/>
            <a:ext cx="7290054" cy="76913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Das erwartet sie …</a:t>
            </a:r>
          </a:p>
        </p:txBody>
      </p:sp>
      <p:sp>
        <p:nvSpPr>
          <p:cNvPr id="6" name="Inhaltsplatzhalter 5"/>
          <p:cNvSpPr txBox="1">
            <a:spLocks/>
          </p:cNvSpPr>
          <p:nvPr/>
        </p:nvSpPr>
        <p:spPr>
          <a:xfrm>
            <a:off x="768096" y="1939563"/>
            <a:ext cx="7876283" cy="251702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
            </a:pPr>
            <a:r>
              <a:rPr lang="de-DE" dirty="0"/>
              <a:t>Vorstellung der Lehrenden (insbesondere Modul 1)</a:t>
            </a:r>
          </a:p>
          <a:p>
            <a:pPr marL="342900" indent="-342900" algn="l">
              <a:buFont typeface="Wingdings" pitchFamily="2" charset="2"/>
              <a:buChar char="§"/>
            </a:pPr>
            <a:r>
              <a:rPr lang="de-DE" dirty="0"/>
              <a:t>Überblick über die Bildungswissenschaften</a:t>
            </a:r>
          </a:p>
          <a:p>
            <a:pPr marL="342900" indent="-342900" algn="l">
              <a:buFont typeface="Wingdings" pitchFamily="2" charset="2"/>
              <a:buChar char="§"/>
            </a:pPr>
            <a:r>
              <a:rPr lang="de-DE" dirty="0"/>
              <a:t>Aufbau der Module</a:t>
            </a:r>
          </a:p>
          <a:p>
            <a:pPr marL="342900" indent="-342900" algn="l">
              <a:buFont typeface="Wingdings" pitchFamily="2" charset="2"/>
              <a:buChar char="§"/>
            </a:pPr>
            <a:r>
              <a:rPr lang="de-DE" dirty="0"/>
              <a:t>Modul 1 im Fokus</a:t>
            </a:r>
          </a:p>
          <a:p>
            <a:pPr marL="342900" indent="-342900" algn="l">
              <a:buFont typeface="Wingdings" pitchFamily="2" charset="2"/>
              <a:buChar char="§"/>
            </a:pPr>
            <a:r>
              <a:rPr lang="de-DE" dirty="0"/>
              <a:t>Hinweis auf verpflichtende Veranstaltungen im Modul 1</a:t>
            </a:r>
          </a:p>
          <a:p>
            <a:pPr marL="342900" indent="-342900" algn="l">
              <a:buFont typeface="Wingdings" pitchFamily="2" charset="2"/>
              <a:buChar char="§"/>
            </a:pPr>
            <a:r>
              <a:rPr lang="de-DE" dirty="0"/>
              <a:t>Zeit für Ihre Fragen… </a:t>
            </a:r>
          </a:p>
          <a:p>
            <a:pPr algn="l"/>
            <a:endParaRPr lang="de-DE" sz="2800" dirty="0"/>
          </a:p>
        </p:txBody>
      </p:sp>
      <p:cxnSp>
        <p:nvCxnSpPr>
          <p:cNvPr id="3" name="Gerader Verbinder 2"/>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57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A3E2-7020-699C-595B-68F78118994D}"/>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B5D57016-EC6A-9794-850A-15289782BF7D}"/>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3</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01CF6E07-FA64-AF18-8B44-170D845F8D5F}"/>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53CB5041-D6C0-9666-2594-1B2216921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B1A36748-8D29-5283-4FCB-DF4E77061FCE}"/>
              </a:ext>
            </a:extLst>
          </p:cNvPr>
          <p:cNvSpPr txBox="1">
            <a:spLocks/>
          </p:cNvSpPr>
          <p:nvPr/>
        </p:nvSpPr>
        <p:spPr>
          <a:xfrm>
            <a:off x="768096" y="585216"/>
            <a:ext cx="7290054" cy="769131"/>
          </a:xfrm>
          <a:prstGeom prst="rect">
            <a:avLst/>
          </a:prstGeom>
        </p:spPr>
        <p:txBody>
          <a:bodyPr vert="horz" lIns="91440" tIns="45720" rIns="91440" bIns="45720" rtlCol="0" anchor="t" anchorCtr="0">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Lehrende Grundschulpädagogik</a:t>
            </a:r>
          </a:p>
        </p:txBody>
      </p:sp>
      <p:sp>
        <p:nvSpPr>
          <p:cNvPr id="6" name="Inhaltsplatzhalter 5">
            <a:extLst>
              <a:ext uri="{FF2B5EF4-FFF2-40B4-BE49-F238E27FC236}">
                <a16:creationId xmlns:a16="http://schemas.microsoft.com/office/drawing/2014/main" id="{1BFCB607-D604-A6EE-D8DD-F05874EBE7DF}"/>
              </a:ext>
            </a:extLst>
          </p:cNvPr>
          <p:cNvSpPr txBox="1">
            <a:spLocks/>
          </p:cNvSpPr>
          <p:nvPr/>
        </p:nvSpPr>
        <p:spPr>
          <a:xfrm>
            <a:off x="768096" y="1939563"/>
            <a:ext cx="7290055" cy="34291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de-DE" sz="2800" dirty="0"/>
          </a:p>
        </p:txBody>
      </p:sp>
      <p:cxnSp>
        <p:nvCxnSpPr>
          <p:cNvPr id="3" name="Gerader Verbinder 2">
            <a:extLst>
              <a:ext uri="{FF2B5EF4-FFF2-40B4-BE49-F238E27FC236}">
                <a16:creationId xmlns:a16="http://schemas.microsoft.com/office/drawing/2014/main" id="{38F8F636-C4A8-18EE-FC2B-67CE45EB42F5}"/>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Grafik 9" descr="Ein Bild, das Person, Mann, Gebäude, sitzend enthält.&#10;&#10;Automatisch generierte Beschreibung">
            <a:extLst>
              <a:ext uri="{FF2B5EF4-FFF2-40B4-BE49-F238E27FC236}">
                <a16:creationId xmlns:a16="http://schemas.microsoft.com/office/drawing/2014/main" id="{592FE0E7-5970-4FA5-9B63-35442312276C}"/>
              </a:ext>
            </a:extLst>
          </p:cNvPr>
          <p:cNvPicPr>
            <a:picLocks noChangeAspect="1"/>
          </p:cNvPicPr>
          <p:nvPr/>
        </p:nvPicPr>
        <p:blipFill>
          <a:blip r:embed="rId3"/>
          <a:stretch>
            <a:fillRect/>
          </a:stretch>
        </p:blipFill>
        <p:spPr>
          <a:xfrm>
            <a:off x="213178" y="1170664"/>
            <a:ext cx="1504532" cy="1836178"/>
          </a:xfrm>
          <a:prstGeom prst="rect">
            <a:avLst/>
          </a:prstGeom>
          <a:ln>
            <a:noFill/>
          </a:ln>
          <a:effectLst>
            <a:outerShdw blurRad="292100" dist="139700" dir="2700000" algn="tl" rotWithShape="0">
              <a:srgbClr val="333333">
                <a:alpha val="65000"/>
              </a:srgbClr>
            </a:outerShdw>
          </a:effectLst>
        </p:spPr>
      </p:pic>
      <p:sp>
        <p:nvSpPr>
          <p:cNvPr id="14" name="Textfeld 13">
            <a:extLst>
              <a:ext uri="{FF2B5EF4-FFF2-40B4-BE49-F238E27FC236}">
                <a16:creationId xmlns:a16="http://schemas.microsoft.com/office/drawing/2014/main" id="{60020031-D7FF-480E-9C44-C37D972017EE}"/>
              </a:ext>
            </a:extLst>
          </p:cNvPr>
          <p:cNvSpPr txBox="1">
            <a:spLocks noChangeArrowheads="1"/>
          </p:cNvSpPr>
          <p:nvPr/>
        </p:nvSpPr>
        <p:spPr bwMode="auto">
          <a:xfrm>
            <a:off x="1701419" y="1110416"/>
            <a:ext cx="146876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1400" dirty="0"/>
              <a:t>Prof. Dr. Thomas Irion</a:t>
            </a:r>
          </a:p>
          <a:p>
            <a:pPr>
              <a:spcBef>
                <a:spcPct val="0"/>
              </a:spcBef>
              <a:buFontTx/>
              <a:buNone/>
            </a:pPr>
            <a:br>
              <a:rPr lang="de-DE" altLang="de-DE" sz="1100" dirty="0"/>
            </a:br>
            <a:r>
              <a:rPr lang="de-DE" altLang="de-DE" sz="1100" dirty="0"/>
              <a:t>- Digitale Medienbildung</a:t>
            </a:r>
          </a:p>
          <a:p>
            <a:pPr>
              <a:spcBef>
                <a:spcPct val="0"/>
              </a:spcBef>
              <a:buFontTx/>
              <a:buNone/>
            </a:pPr>
            <a:r>
              <a:rPr lang="de-DE" altLang="de-DE" sz="1100" dirty="0"/>
              <a:t>- Digitales Lernen</a:t>
            </a:r>
          </a:p>
          <a:p>
            <a:pPr>
              <a:spcBef>
                <a:spcPct val="0"/>
              </a:spcBef>
              <a:buFontTx/>
              <a:buNone/>
            </a:pPr>
            <a:r>
              <a:rPr lang="de-DE" altLang="de-DE" sz="1100" dirty="0"/>
              <a:t>- Leistungs-bewertung</a:t>
            </a:r>
          </a:p>
        </p:txBody>
      </p:sp>
      <p:pic>
        <p:nvPicPr>
          <p:cNvPr id="16" name="Grafik 15">
            <a:extLst>
              <a:ext uri="{FF2B5EF4-FFF2-40B4-BE49-F238E27FC236}">
                <a16:creationId xmlns:a16="http://schemas.microsoft.com/office/drawing/2014/main" id="{921500F6-7E00-4B04-9704-08A4D8B34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1621" y="1139332"/>
            <a:ext cx="1466805" cy="1886980"/>
          </a:xfrm>
          <a:prstGeom prst="rect">
            <a:avLst/>
          </a:prstGeom>
        </p:spPr>
      </p:pic>
      <p:sp>
        <p:nvSpPr>
          <p:cNvPr id="17" name="Textfeld 14">
            <a:extLst>
              <a:ext uri="{FF2B5EF4-FFF2-40B4-BE49-F238E27FC236}">
                <a16:creationId xmlns:a16="http://schemas.microsoft.com/office/drawing/2014/main" id="{761F1D66-1E3B-425D-844B-52D6A85441F6}"/>
              </a:ext>
            </a:extLst>
          </p:cNvPr>
          <p:cNvSpPr txBox="1">
            <a:spLocks noChangeArrowheads="1"/>
          </p:cNvSpPr>
          <p:nvPr/>
        </p:nvSpPr>
        <p:spPr bwMode="auto">
          <a:xfrm>
            <a:off x="4658426" y="1134808"/>
            <a:ext cx="1155584"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1400" dirty="0" err="1"/>
              <a:t>Prof‘in</a:t>
            </a:r>
            <a:r>
              <a:rPr lang="de-DE" altLang="de-DE" sz="1400" dirty="0"/>
              <a:t> Dr. </a:t>
            </a:r>
            <a:br>
              <a:rPr lang="de-DE" altLang="de-DE" sz="1400" dirty="0"/>
            </a:br>
            <a:r>
              <a:rPr lang="de-DE" altLang="de-DE" sz="1400" dirty="0"/>
              <a:t>Damaris Knapp</a:t>
            </a:r>
          </a:p>
          <a:p>
            <a:pPr algn="ctr">
              <a:spcBef>
                <a:spcPct val="0"/>
              </a:spcBef>
              <a:buFontTx/>
              <a:buNone/>
            </a:pPr>
            <a:endParaRPr lang="de-DE" altLang="de-DE" sz="1600" dirty="0"/>
          </a:p>
          <a:p>
            <a:pPr>
              <a:spcBef>
                <a:spcPct val="0"/>
              </a:spcBef>
              <a:buFontTx/>
              <a:buNone/>
            </a:pPr>
            <a:r>
              <a:rPr lang="de-DE" altLang="de-DE" sz="1100" dirty="0"/>
              <a:t>- Päd.</a:t>
            </a:r>
            <a:br>
              <a:rPr lang="de-DE" altLang="de-DE" sz="1100" dirty="0"/>
            </a:br>
            <a:r>
              <a:rPr lang="de-DE" altLang="de-DE" sz="1100" dirty="0"/>
              <a:t>Leistungskultur </a:t>
            </a:r>
          </a:p>
          <a:p>
            <a:pPr>
              <a:spcBef>
                <a:spcPct val="0"/>
              </a:spcBef>
              <a:buFontTx/>
              <a:buNone/>
            </a:pPr>
            <a:r>
              <a:rPr lang="de-DE" altLang="de-DE" sz="1100" dirty="0"/>
              <a:t>- Feedback &amp; Lerngespräche </a:t>
            </a:r>
          </a:p>
          <a:p>
            <a:pPr>
              <a:spcBef>
                <a:spcPct val="0"/>
              </a:spcBef>
              <a:buFontTx/>
              <a:buNone/>
            </a:pPr>
            <a:r>
              <a:rPr lang="de-DE" altLang="de-DE" sz="1100" dirty="0"/>
              <a:t>- Übergänge</a:t>
            </a:r>
          </a:p>
          <a:p>
            <a:pPr>
              <a:spcBef>
                <a:spcPct val="0"/>
              </a:spcBef>
              <a:buFontTx/>
              <a:buNone/>
            </a:pPr>
            <a:r>
              <a:rPr lang="de-DE" altLang="de-DE" sz="1100" dirty="0"/>
              <a:t>- Kinderfragen</a:t>
            </a:r>
          </a:p>
        </p:txBody>
      </p:sp>
      <p:pic>
        <p:nvPicPr>
          <p:cNvPr id="18" name="Grafik 17" descr="Ein Bild, das Person, draußen, Frau, haltend enthält.&#10;&#10;Automatisch generierte Beschreibung">
            <a:extLst>
              <a:ext uri="{FF2B5EF4-FFF2-40B4-BE49-F238E27FC236}">
                <a16:creationId xmlns:a16="http://schemas.microsoft.com/office/drawing/2014/main" id="{6F3C0323-3F9A-4081-A234-1E2EA40A0E5C}"/>
              </a:ext>
            </a:extLst>
          </p:cNvPr>
          <p:cNvPicPr>
            <a:picLocks noChangeAspect="1"/>
          </p:cNvPicPr>
          <p:nvPr/>
        </p:nvPicPr>
        <p:blipFill>
          <a:blip r:embed="rId5"/>
          <a:stretch>
            <a:fillRect/>
          </a:stretch>
        </p:blipFill>
        <p:spPr>
          <a:xfrm>
            <a:off x="6175173" y="1159493"/>
            <a:ext cx="1403917" cy="1906418"/>
          </a:xfrm>
          <a:prstGeom prst="rect">
            <a:avLst/>
          </a:prstGeom>
          <a:ln>
            <a:noFill/>
          </a:ln>
          <a:effectLst>
            <a:outerShdw blurRad="292100" dist="139700" dir="2700000" algn="tl" rotWithShape="0">
              <a:srgbClr val="333333">
                <a:alpha val="65000"/>
              </a:srgbClr>
            </a:outerShdw>
          </a:effectLst>
        </p:spPr>
      </p:pic>
      <p:sp>
        <p:nvSpPr>
          <p:cNvPr id="19" name="Textfeld 16">
            <a:extLst>
              <a:ext uri="{FF2B5EF4-FFF2-40B4-BE49-F238E27FC236}">
                <a16:creationId xmlns:a16="http://schemas.microsoft.com/office/drawing/2014/main" id="{FD1D2F78-1595-4F4D-8EE0-FBC5608CFCF5}"/>
              </a:ext>
            </a:extLst>
          </p:cNvPr>
          <p:cNvSpPr txBox="1">
            <a:spLocks noChangeArrowheads="1"/>
          </p:cNvSpPr>
          <p:nvPr/>
        </p:nvSpPr>
        <p:spPr bwMode="auto">
          <a:xfrm>
            <a:off x="7603027" y="1159493"/>
            <a:ext cx="126814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de-DE" altLang="de-DE" sz="1400" dirty="0"/>
              <a:t>Dr. Mirelle Schied</a:t>
            </a:r>
          </a:p>
          <a:p>
            <a:pPr>
              <a:spcBef>
                <a:spcPct val="0"/>
              </a:spcBef>
              <a:buFontTx/>
              <a:buNone/>
            </a:pPr>
            <a:r>
              <a:rPr lang="de-DE" altLang="de-DE" sz="1400" dirty="0">
                <a:latin typeface="+mn-lt"/>
              </a:rPr>
              <a:t>Akademische </a:t>
            </a:r>
          </a:p>
          <a:p>
            <a:pPr>
              <a:spcBef>
                <a:spcPct val="0"/>
              </a:spcBef>
              <a:buFontTx/>
              <a:buNone/>
            </a:pPr>
            <a:r>
              <a:rPr lang="de-DE" altLang="de-DE" sz="1400" dirty="0">
                <a:latin typeface="+mn-lt"/>
              </a:rPr>
              <a:t>Oberrätin</a:t>
            </a:r>
          </a:p>
          <a:p>
            <a:pPr>
              <a:spcBef>
                <a:spcPct val="0"/>
              </a:spcBef>
              <a:buFontTx/>
              <a:buNone/>
            </a:pPr>
            <a:endParaRPr lang="de-DE" altLang="de-DE" sz="1400" dirty="0"/>
          </a:p>
          <a:p>
            <a:pPr>
              <a:spcBef>
                <a:spcPct val="0"/>
              </a:spcBef>
              <a:buNone/>
            </a:pPr>
            <a:r>
              <a:rPr lang="de-DE" altLang="de-DE" sz="1100" dirty="0"/>
              <a:t>- Heterogenität</a:t>
            </a:r>
          </a:p>
          <a:p>
            <a:pPr>
              <a:spcBef>
                <a:spcPct val="0"/>
              </a:spcBef>
              <a:buNone/>
            </a:pPr>
            <a:r>
              <a:rPr lang="de-DE" altLang="de-DE" sz="1100" dirty="0"/>
              <a:t>- Inklusion</a:t>
            </a:r>
          </a:p>
          <a:p>
            <a:pPr>
              <a:spcBef>
                <a:spcPct val="0"/>
              </a:spcBef>
              <a:buNone/>
            </a:pPr>
            <a:r>
              <a:rPr lang="de-DE" altLang="de-DE" sz="1100" dirty="0"/>
              <a:t>- Schulpraktische</a:t>
            </a:r>
            <a:br>
              <a:rPr lang="de-DE" altLang="de-DE" sz="1100" dirty="0"/>
            </a:br>
            <a:r>
              <a:rPr lang="de-DE" altLang="de-DE" sz="1100" dirty="0"/>
              <a:t>  Studien</a:t>
            </a:r>
          </a:p>
        </p:txBody>
      </p:sp>
      <p:pic>
        <p:nvPicPr>
          <p:cNvPr id="20" name="Grafik 19">
            <a:extLst>
              <a:ext uri="{FF2B5EF4-FFF2-40B4-BE49-F238E27FC236}">
                <a16:creationId xmlns:a16="http://schemas.microsoft.com/office/drawing/2014/main" id="{46F7F826-73D9-40CC-B8A3-01BF0EFA957B}"/>
              </a:ext>
            </a:extLst>
          </p:cNvPr>
          <p:cNvPicPr>
            <a:picLocks noChangeAspect="1"/>
          </p:cNvPicPr>
          <p:nvPr/>
        </p:nvPicPr>
        <p:blipFill>
          <a:blip r:embed="rId6"/>
          <a:stretch>
            <a:fillRect/>
          </a:stretch>
        </p:blipFill>
        <p:spPr>
          <a:xfrm>
            <a:off x="236468" y="3894205"/>
            <a:ext cx="1481242" cy="1966931"/>
          </a:xfrm>
          <a:prstGeom prst="rect">
            <a:avLst/>
          </a:prstGeom>
        </p:spPr>
      </p:pic>
      <p:sp>
        <p:nvSpPr>
          <p:cNvPr id="21" name="Textfeld 20">
            <a:extLst>
              <a:ext uri="{FF2B5EF4-FFF2-40B4-BE49-F238E27FC236}">
                <a16:creationId xmlns:a16="http://schemas.microsoft.com/office/drawing/2014/main" id="{06DD4CB9-D301-4FB6-9C4C-C9DFBDD9E04B}"/>
              </a:ext>
            </a:extLst>
          </p:cNvPr>
          <p:cNvSpPr txBox="1"/>
          <p:nvPr/>
        </p:nvSpPr>
        <p:spPr>
          <a:xfrm>
            <a:off x="1674912" y="3879103"/>
            <a:ext cx="1148851" cy="1769715"/>
          </a:xfrm>
          <a:prstGeom prst="rect">
            <a:avLst/>
          </a:prstGeom>
          <a:noFill/>
        </p:spPr>
        <p:txBody>
          <a:bodyPr wrap="square" rtlCol="0">
            <a:spAutoFit/>
          </a:bodyPr>
          <a:lstStyle/>
          <a:p>
            <a:r>
              <a:rPr lang="de-DE" sz="1400" dirty="0">
                <a:solidFill>
                  <a:schemeClr val="tx1"/>
                </a:solidFill>
                <a:latin typeface="Arial" panose="020B0604020202020204" pitchFamily="34" charset="0"/>
                <a:cs typeface="Arial" panose="020B0604020202020204" pitchFamily="34" charset="0"/>
              </a:rPr>
              <a:t>Lara</a:t>
            </a:r>
          </a:p>
          <a:p>
            <a:r>
              <a:rPr lang="de-DE" sz="1400" dirty="0">
                <a:solidFill>
                  <a:schemeClr val="tx1"/>
                </a:solidFill>
                <a:latin typeface="Arial" panose="020B0604020202020204" pitchFamily="34" charset="0"/>
                <a:cs typeface="Arial" panose="020B0604020202020204" pitchFamily="34" charset="0"/>
              </a:rPr>
              <a:t>Jäckle</a:t>
            </a:r>
            <a:r>
              <a:rPr lang="de-DE" dirty="0">
                <a:solidFill>
                  <a:schemeClr val="tx1"/>
                </a:solidFill>
                <a:latin typeface="Arial" panose="020B0604020202020204" pitchFamily="34" charset="0"/>
                <a:cs typeface="Arial" panose="020B0604020202020204" pitchFamily="34" charset="0"/>
              </a:rPr>
              <a:t> </a:t>
            </a:r>
          </a:p>
          <a:p>
            <a:r>
              <a:rPr lang="de-DE" sz="1400" dirty="0">
                <a:solidFill>
                  <a:schemeClr val="tx1"/>
                </a:solidFill>
              </a:rPr>
              <a:t>Lehr-beauftragte</a:t>
            </a:r>
          </a:p>
          <a:p>
            <a:endParaRPr lang="de-DE" sz="1400" dirty="0">
              <a:solidFill>
                <a:schemeClr val="tx1"/>
              </a:solidFill>
            </a:endParaRPr>
          </a:p>
          <a:p>
            <a:r>
              <a:rPr lang="de-DE" sz="1100" dirty="0">
                <a:solidFill>
                  <a:schemeClr val="tx1"/>
                </a:solidFill>
              </a:rPr>
              <a:t>- Schul-</a:t>
            </a:r>
          </a:p>
          <a:p>
            <a:r>
              <a:rPr lang="de-DE" sz="1100" dirty="0">
                <a:solidFill>
                  <a:schemeClr val="tx1"/>
                </a:solidFill>
              </a:rPr>
              <a:t>  praktische</a:t>
            </a:r>
            <a:br>
              <a:rPr lang="de-DE" sz="1100" dirty="0">
                <a:solidFill>
                  <a:schemeClr val="tx1"/>
                </a:solidFill>
              </a:rPr>
            </a:br>
            <a:r>
              <a:rPr lang="de-DE" sz="1100" dirty="0">
                <a:solidFill>
                  <a:schemeClr val="tx1"/>
                </a:solidFill>
              </a:rPr>
              <a:t>  Studien</a:t>
            </a:r>
          </a:p>
        </p:txBody>
      </p:sp>
      <p:pic>
        <p:nvPicPr>
          <p:cNvPr id="22" name="Grafik 21">
            <a:extLst>
              <a:ext uri="{FF2B5EF4-FFF2-40B4-BE49-F238E27FC236}">
                <a16:creationId xmlns:a16="http://schemas.microsoft.com/office/drawing/2014/main" id="{BE83AE09-F399-4B52-A0D3-F30D5DD0BD4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283965" y="3958967"/>
            <a:ext cx="1403917" cy="1966930"/>
          </a:xfrm>
          <a:prstGeom prst="rect">
            <a:avLst/>
          </a:prstGeom>
        </p:spPr>
      </p:pic>
      <p:sp>
        <p:nvSpPr>
          <p:cNvPr id="23" name="Textfeld 22">
            <a:extLst>
              <a:ext uri="{FF2B5EF4-FFF2-40B4-BE49-F238E27FC236}">
                <a16:creationId xmlns:a16="http://schemas.microsoft.com/office/drawing/2014/main" id="{5835A987-F9DC-4DA8-B804-637CD6E65D70}"/>
              </a:ext>
            </a:extLst>
          </p:cNvPr>
          <p:cNvSpPr txBox="1"/>
          <p:nvPr/>
        </p:nvSpPr>
        <p:spPr>
          <a:xfrm>
            <a:off x="7722273" y="3906998"/>
            <a:ext cx="1307261" cy="1815882"/>
          </a:xfrm>
          <a:prstGeom prst="rect">
            <a:avLst/>
          </a:prstGeom>
          <a:noFill/>
        </p:spPr>
        <p:txBody>
          <a:bodyPr wrap="square" rtlCol="0">
            <a:spAutoFit/>
          </a:bodyPr>
          <a:lstStyle/>
          <a:p>
            <a:r>
              <a:rPr lang="de-DE" sz="1400" dirty="0">
                <a:solidFill>
                  <a:schemeClr val="tx1"/>
                </a:solidFill>
                <a:latin typeface="Arial" panose="020B0604020202020204" pitchFamily="34" charset="0"/>
                <a:cs typeface="Arial" panose="020B0604020202020204" pitchFamily="34" charset="0"/>
              </a:rPr>
              <a:t>Amanda Hägele</a:t>
            </a:r>
          </a:p>
          <a:p>
            <a:r>
              <a:rPr lang="de-DE" sz="1400" dirty="0">
                <a:solidFill>
                  <a:schemeClr val="tx1"/>
                </a:solidFill>
                <a:cs typeface="Arial" panose="020B0604020202020204" pitchFamily="34" charset="0"/>
              </a:rPr>
              <a:t>Lehr-beauftragte</a:t>
            </a:r>
          </a:p>
          <a:p>
            <a:endParaRPr lang="de-DE" dirty="0">
              <a:solidFill>
                <a:schemeClr val="tx1"/>
              </a:solidFill>
              <a:latin typeface="Arial" panose="020B0604020202020204" pitchFamily="34" charset="0"/>
              <a:cs typeface="Arial" panose="020B0604020202020204" pitchFamily="34" charset="0"/>
            </a:endParaRPr>
          </a:p>
          <a:p>
            <a:r>
              <a:rPr lang="de-DE" sz="1400" dirty="0">
                <a:solidFill>
                  <a:schemeClr val="tx1"/>
                </a:solidFill>
                <a:latin typeface="Arial" panose="020B0604020202020204" pitchFamily="34" charset="0"/>
                <a:cs typeface="Arial" panose="020B0604020202020204" pitchFamily="34" charset="0"/>
              </a:rPr>
              <a:t>- </a:t>
            </a:r>
            <a:r>
              <a:rPr lang="de-DE" sz="1100" dirty="0">
                <a:solidFill>
                  <a:schemeClr val="tx1"/>
                </a:solidFill>
                <a:latin typeface="Arial" panose="020B0604020202020204" pitchFamily="34" charset="0"/>
                <a:cs typeface="Arial" panose="020B0604020202020204" pitchFamily="34" charset="0"/>
              </a:rPr>
              <a:t>Schul-</a:t>
            </a:r>
          </a:p>
          <a:p>
            <a:r>
              <a:rPr lang="de-DE" sz="1100" dirty="0">
                <a:solidFill>
                  <a:schemeClr val="tx1"/>
                </a:solidFill>
                <a:latin typeface="Arial" panose="020B0604020202020204" pitchFamily="34" charset="0"/>
                <a:cs typeface="Arial" panose="020B0604020202020204" pitchFamily="34" charset="0"/>
              </a:rPr>
              <a:t>  praktische</a:t>
            </a:r>
            <a:br>
              <a:rPr lang="de-DE" sz="1100" dirty="0">
                <a:solidFill>
                  <a:schemeClr val="tx1"/>
                </a:solidFill>
                <a:latin typeface="Arial" panose="020B0604020202020204" pitchFamily="34" charset="0"/>
                <a:cs typeface="Arial" panose="020B0604020202020204" pitchFamily="34" charset="0"/>
              </a:rPr>
            </a:br>
            <a:r>
              <a:rPr lang="de-DE" sz="1100" dirty="0">
                <a:solidFill>
                  <a:schemeClr val="tx1"/>
                </a:solidFill>
                <a:latin typeface="Arial" panose="020B0604020202020204" pitchFamily="34" charset="0"/>
                <a:cs typeface="Arial" panose="020B0604020202020204" pitchFamily="34" charset="0"/>
              </a:rPr>
              <a:t>  Studien</a:t>
            </a:r>
          </a:p>
        </p:txBody>
      </p:sp>
      <p:pic>
        <p:nvPicPr>
          <p:cNvPr id="4" name="Grafik 3">
            <a:extLst>
              <a:ext uri="{FF2B5EF4-FFF2-40B4-BE49-F238E27FC236}">
                <a16:creationId xmlns:a16="http://schemas.microsoft.com/office/drawing/2014/main" id="{C05431F5-3102-4592-948B-941E2758EF4E}"/>
              </a:ext>
            </a:extLst>
          </p:cNvPr>
          <p:cNvPicPr>
            <a:picLocks noChangeAspect="1"/>
          </p:cNvPicPr>
          <p:nvPr/>
        </p:nvPicPr>
        <p:blipFill>
          <a:blip r:embed="rId8"/>
          <a:stretch>
            <a:fillRect/>
          </a:stretch>
        </p:blipFill>
        <p:spPr>
          <a:xfrm>
            <a:off x="3165322" y="3958967"/>
            <a:ext cx="1481242" cy="1960892"/>
          </a:xfrm>
          <a:prstGeom prst="rect">
            <a:avLst/>
          </a:prstGeom>
        </p:spPr>
      </p:pic>
      <p:sp>
        <p:nvSpPr>
          <p:cNvPr id="11" name="Textfeld 10">
            <a:extLst>
              <a:ext uri="{FF2B5EF4-FFF2-40B4-BE49-F238E27FC236}">
                <a16:creationId xmlns:a16="http://schemas.microsoft.com/office/drawing/2014/main" id="{4B67596F-FCF0-4EC6-837A-2ED8532CDDF9}"/>
              </a:ext>
            </a:extLst>
          </p:cNvPr>
          <p:cNvSpPr txBox="1"/>
          <p:nvPr/>
        </p:nvSpPr>
        <p:spPr>
          <a:xfrm>
            <a:off x="4679369" y="3958967"/>
            <a:ext cx="1187297" cy="2231380"/>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Kathrin Aberle</a:t>
            </a:r>
          </a:p>
          <a:p>
            <a:r>
              <a:rPr lang="de-DE" sz="1400" dirty="0">
                <a:cs typeface="Arial" panose="020B0604020202020204" pitchFamily="34" charset="0"/>
              </a:rPr>
              <a:t>Doktorandin und abgeordnete Lehrerin</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Schul-praktische Studien</a:t>
            </a:r>
          </a:p>
          <a:p>
            <a:r>
              <a:rPr lang="de-DE" sz="1100" dirty="0">
                <a:latin typeface="Arial" panose="020B0604020202020204" pitchFamily="34" charset="0"/>
                <a:cs typeface="Arial" panose="020B0604020202020204" pitchFamily="34" charset="0"/>
              </a:rPr>
              <a:t>- Kinderfragen </a:t>
            </a:r>
          </a:p>
        </p:txBody>
      </p:sp>
    </p:spTree>
    <p:extLst>
      <p:ext uri="{BB962C8B-B14F-4D97-AF65-F5344CB8AC3E}">
        <p14:creationId xmlns:p14="http://schemas.microsoft.com/office/powerpoint/2010/main" val="345566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FE00A-E68C-F176-A2F1-AC147253DB8D}"/>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164520EA-FE85-6CFB-1EAD-AD33256D31FD}"/>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4</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E20E6F25-C9FC-8BA7-AF7A-382491F6ADF1}"/>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9982BCF3-FE74-4280-AC27-0E1B36D95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1B3D53BF-2B13-F4E0-0440-4FAF052A24F6}"/>
              </a:ext>
            </a:extLst>
          </p:cNvPr>
          <p:cNvSpPr txBox="1">
            <a:spLocks/>
          </p:cNvSpPr>
          <p:nvPr/>
        </p:nvSpPr>
        <p:spPr>
          <a:xfrm>
            <a:off x="768096" y="556935"/>
            <a:ext cx="7290054" cy="769131"/>
          </a:xfrm>
          <a:prstGeom prst="rect">
            <a:avLst/>
          </a:prstGeom>
        </p:spPr>
        <p:txBody>
          <a:bodyPr vert="horz" lIns="91440" tIns="45720" rIns="91440" bIns="45720" rtlCol="0" anchor="t" anchorCtr="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cap="all" dirty="0">
                <a:solidFill>
                  <a:schemeClr val="accent5">
                    <a:lumMod val="75000"/>
                  </a:schemeClr>
                </a:solidFill>
                <a:latin typeface="+mn-lt"/>
              </a:rPr>
              <a:t>Überblick: Die </a:t>
            </a:r>
            <a:r>
              <a:rPr lang="de-DE" sz="4000" cap="all" dirty="0" err="1">
                <a:solidFill>
                  <a:schemeClr val="accent5">
                    <a:lumMod val="75000"/>
                  </a:schemeClr>
                </a:solidFill>
                <a:latin typeface="+mn-lt"/>
              </a:rPr>
              <a:t>bildungswissenschaften</a:t>
            </a:r>
            <a:endParaRPr lang="de-DE" sz="4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00095EF0-5ACB-F7A9-670A-BEF1DD7AF9A9}"/>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0" name="Diagramm 3">
            <a:extLst>
              <a:ext uri="{FF2B5EF4-FFF2-40B4-BE49-F238E27FC236}">
                <a16:creationId xmlns:a16="http://schemas.microsoft.com/office/drawing/2014/main" id="{25BBC21B-996C-498C-B6B7-AD098495D4E3}"/>
              </a:ext>
            </a:extLst>
          </p:cNvPr>
          <p:cNvGraphicFramePr>
            <a:graphicFrameLocks/>
          </p:cNvGraphicFramePr>
          <p:nvPr>
            <p:extLst>
              <p:ext uri="{D42A27DB-BD31-4B8C-83A1-F6EECF244321}">
                <p14:modId xmlns:p14="http://schemas.microsoft.com/office/powerpoint/2010/main" val="1687049819"/>
              </p:ext>
            </p:extLst>
          </p:nvPr>
        </p:nvGraphicFramePr>
        <p:xfrm>
          <a:off x="757251" y="1109688"/>
          <a:ext cx="7618653" cy="5094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8078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4792-1512-555C-B2E2-D314C9A8DEDF}"/>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7E25B09A-475E-AE4A-81CE-780B2593BCFC}"/>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5</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CB668645-1EA2-A504-DF64-4FE8EAB2BA13}"/>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8681EFC-867F-9316-28B1-805009646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B44B3FC5-490C-FBD1-16F7-6435EF60F128}"/>
              </a:ext>
            </a:extLst>
          </p:cNvPr>
          <p:cNvSpPr txBox="1">
            <a:spLocks/>
          </p:cNvSpPr>
          <p:nvPr/>
        </p:nvSpPr>
        <p:spPr>
          <a:xfrm>
            <a:off x="621101" y="511891"/>
            <a:ext cx="7290054" cy="76913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de-DE" altLang="de-DE" sz="2000" cap="all" dirty="0">
                <a:solidFill>
                  <a:schemeClr val="accent5">
                    <a:lumMod val="75000"/>
                  </a:schemeClr>
                </a:solidFill>
                <a:latin typeface="+mn-lt"/>
              </a:rPr>
              <a:t>Bildungswissenschaften Lehramt Grundschulpädagogik: </a:t>
            </a:r>
            <a:br>
              <a:rPr lang="de-DE" altLang="de-DE" sz="2000" cap="all" dirty="0">
                <a:solidFill>
                  <a:schemeClr val="accent5">
                    <a:lumMod val="75000"/>
                  </a:schemeClr>
                </a:solidFill>
                <a:latin typeface="+mn-lt"/>
              </a:rPr>
            </a:br>
            <a:r>
              <a:rPr lang="de-DE" altLang="de-DE" sz="2000" cap="all" dirty="0">
                <a:solidFill>
                  <a:schemeClr val="accent5">
                    <a:lumMod val="75000"/>
                  </a:schemeClr>
                </a:solidFill>
                <a:latin typeface="+mn-lt"/>
              </a:rPr>
              <a:t>Aufbau der Module (Bachelor)</a:t>
            </a:r>
            <a:endParaRPr lang="de-DE" sz="2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BD9946D6-E2D4-006C-2D2A-B7B2A1BE53E4}"/>
              </a:ext>
            </a:extLst>
          </p:cNvPr>
          <p:cNvCxnSpPr/>
          <p:nvPr/>
        </p:nvCxnSpPr>
        <p:spPr>
          <a:xfrm>
            <a:off x="621101" y="622924"/>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0" name="SmartArt-Platzhalter 2">
            <a:extLst>
              <a:ext uri="{FF2B5EF4-FFF2-40B4-BE49-F238E27FC236}">
                <a16:creationId xmlns:a16="http://schemas.microsoft.com/office/drawing/2014/main" id="{94B2AFD9-E3A5-492C-81B3-7B283454B1D3}"/>
              </a:ext>
            </a:extLst>
          </p:cNvPr>
          <p:cNvGraphicFramePr>
            <a:graphicFrameLocks/>
          </p:cNvGraphicFramePr>
          <p:nvPr>
            <p:extLst>
              <p:ext uri="{D42A27DB-BD31-4B8C-83A1-F6EECF244321}">
                <p14:modId xmlns:p14="http://schemas.microsoft.com/office/powerpoint/2010/main" val="1742565392"/>
              </p:ext>
            </p:extLst>
          </p:nvPr>
        </p:nvGraphicFramePr>
        <p:xfrm>
          <a:off x="428501" y="1477962"/>
          <a:ext cx="8535987" cy="483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A8D80E6E-A841-4708-94AE-95AE8A2AE176}"/>
              </a:ext>
            </a:extLst>
          </p:cNvPr>
          <p:cNvSpPr txBox="1"/>
          <p:nvPr/>
        </p:nvSpPr>
        <p:spPr>
          <a:xfrm>
            <a:off x="4572000" y="5062194"/>
            <a:ext cx="3582186" cy="830997"/>
          </a:xfrm>
          <a:prstGeom prst="rect">
            <a:avLst/>
          </a:prstGeom>
          <a:noFill/>
        </p:spPr>
        <p:txBody>
          <a:bodyPr wrap="square" rtlCol="0">
            <a:spAutoFit/>
          </a:bodyPr>
          <a:lstStyle/>
          <a:p>
            <a:r>
              <a:rPr lang="de-DE" sz="2400" b="1" dirty="0">
                <a:solidFill>
                  <a:schemeClr val="accent5">
                    <a:lumMod val="75000"/>
                  </a:schemeClr>
                </a:solidFill>
              </a:rPr>
              <a:t>Grundlagen der Erziehungswissenschaft </a:t>
            </a:r>
          </a:p>
        </p:txBody>
      </p:sp>
    </p:spTree>
    <p:extLst>
      <p:ext uri="{BB962C8B-B14F-4D97-AF65-F5344CB8AC3E}">
        <p14:creationId xmlns:p14="http://schemas.microsoft.com/office/powerpoint/2010/main" val="169423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4D07-489D-2294-53FA-7FBBCD008753}"/>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39975E28-16DF-EF1A-132A-F6EDAC35589F}"/>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6</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32A0EDCD-0F6B-93F1-92FD-2DB5C071EA41}"/>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E6B696D-F62E-75B4-4EF9-AFD8ED19B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97BDE365-A657-4B2A-8107-C8CE0F4FE560}"/>
              </a:ext>
            </a:extLst>
          </p:cNvPr>
          <p:cNvSpPr txBox="1">
            <a:spLocks/>
          </p:cNvSpPr>
          <p:nvPr/>
        </p:nvSpPr>
        <p:spPr>
          <a:xfrm>
            <a:off x="768095" y="585216"/>
            <a:ext cx="7847853" cy="76913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e-DE" sz="4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273CD2DF-AAA4-8937-485B-20FF62984E89}"/>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2" name="SmartArt-Platzhalter 2">
            <a:extLst>
              <a:ext uri="{FF2B5EF4-FFF2-40B4-BE49-F238E27FC236}">
                <a16:creationId xmlns:a16="http://schemas.microsoft.com/office/drawing/2014/main" id="{9CDB0C59-D426-419D-82BC-CD330A7DBB4C}"/>
              </a:ext>
            </a:extLst>
          </p:cNvPr>
          <p:cNvGraphicFramePr>
            <a:graphicFrameLocks/>
          </p:cNvGraphicFramePr>
          <p:nvPr>
            <p:extLst>
              <p:ext uri="{D42A27DB-BD31-4B8C-83A1-F6EECF244321}">
                <p14:modId xmlns:p14="http://schemas.microsoft.com/office/powerpoint/2010/main" val="3492532471"/>
              </p:ext>
            </p:extLst>
          </p:nvPr>
        </p:nvGraphicFramePr>
        <p:xfrm>
          <a:off x="304006" y="1316163"/>
          <a:ext cx="8535987" cy="483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hteck 3">
            <a:extLst>
              <a:ext uri="{FF2B5EF4-FFF2-40B4-BE49-F238E27FC236}">
                <a16:creationId xmlns:a16="http://schemas.microsoft.com/office/drawing/2014/main" id="{857A9056-FB8B-404C-BD1A-447C95F5FFEB}"/>
              </a:ext>
            </a:extLst>
          </p:cNvPr>
          <p:cNvSpPr/>
          <p:nvPr/>
        </p:nvSpPr>
        <p:spPr>
          <a:xfrm>
            <a:off x="621101" y="501180"/>
            <a:ext cx="7602709" cy="590931"/>
          </a:xfrm>
          <a:prstGeom prst="rect">
            <a:avLst/>
          </a:prstGeom>
        </p:spPr>
        <p:txBody>
          <a:bodyPr wrap="square">
            <a:spAutoFit/>
          </a:bodyPr>
          <a:lstStyle/>
          <a:p>
            <a:pPr>
              <a:lnSpc>
                <a:spcPct val="80000"/>
              </a:lnSpc>
              <a:spcBef>
                <a:spcPct val="0"/>
              </a:spcBef>
            </a:pPr>
            <a:r>
              <a:rPr lang="de-DE" altLang="de-DE" sz="2000" cap="all" dirty="0">
                <a:solidFill>
                  <a:schemeClr val="accent5">
                    <a:lumMod val="75000"/>
                  </a:schemeClr>
                </a:solidFill>
                <a:ea typeface="+mj-ea"/>
                <a:cs typeface="+mj-cs"/>
              </a:rPr>
              <a:t>Bildungswissenschaften Lehramt Grundschulpädagogik: </a:t>
            </a:r>
            <a:br>
              <a:rPr lang="de-DE" altLang="de-DE" sz="2000" cap="all" dirty="0">
                <a:solidFill>
                  <a:schemeClr val="accent5">
                    <a:lumMod val="75000"/>
                  </a:schemeClr>
                </a:solidFill>
                <a:ea typeface="+mj-ea"/>
                <a:cs typeface="+mj-cs"/>
              </a:rPr>
            </a:br>
            <a:r>
              <a:rPr lang="de-DE" altLang="de-DE" sz="2000" cap="all" dirty="0">
                <a:solidFill>
                  <a:schemeClr val="accent5">
                    <a:lumMod val="75000"/>
                  </a:schemeClr>
                </a:solidFill>
                <a:ea typeface="+mj-ea"/>
                <a:cs typeface="+mj-cs"/>
              </a:rPr>
              <a:t>Aufbau der Module (Bachelor)</a:t>
            </a:r>
            <a:endParaRPr lang="de-DE" sz="2000" cap="all" dirty="0">
              <a:solidFill>
                <a:schemeClr val="accent5">
                  <a:lumMod val="75000"/>
                </a:schemeClr>
              </a:solidFill>
              <a:ea typeface="+mj-ea"/>
              <a:cs typeface="+mj-cs"/>
            </a:endParaRPr>
          </a:p>
        </p:txBody>
      </p:sp>
      <p:sp>
        <p:nvSpPr>
          <p:cNvPr id="2" name="Textfeld 1">
            <a:extLst>
              <a:ext uri="{FF2B5EF4-FFF2-40B4-BE49-F238E27FC236}">
                <a16:creationId xmlns:a16="http://schemas.microsoft.com/office/drawing/2014/main" id="{FA773D89-BC59-4310-85A5-7BD422345669}"/>
              </a:ext>
            </a:extLst>
          </p:cNvPr>
          <p:cNvSpPr txBox="1"/>
          <p:nvPr/>
        </p:nvSpPr>
        <p:spPr>
          <a:xfrm>
            <a:off x="4637988" y="4854804"/>
            <a:ext cx="3252247" cy="461665"/>
          </a:xfrm>
          <a:prstGeom prst="rect">
            <a:avLst/>
          </a:prstGeom>
          <a:noFill/>
        </p:spPr>
        <p:txBody>
          <a:bodyPr wrap="square" rtlCol="0">
            <a:spAutoFit/>
          </a:bodyPr>
          <a:lstStyle/>
          <a:p>
            <a:r>
              <a:rPr lang="de-DE" sz="2400" b="1" dirty="0">
                <a:solidFill>
                  <a:schemeClr val="accent5">
                    <a:lumMod val="75000"/>
                  </a:schemeClr>
                </a:solidFill>
              </a:rPr>
              <a:t>Bildungssoziologie</a:t>
            </a:r>
          </a:p>
        </p:txBody>
      </p:sp>
    </p:spTree>
    <p:extLst>
      <p:ext uri="{BB962C8B-B14F-4D97-AF65-F5344CB8AC3E}">
        <p14:creationId xmlns:p14="http://schemas.microsoft.com/office/powerpoint/2010/main" val="6285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4792-1512-555C-B2E2-D314C9A8DEDF}"/>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7E25B09A-475E-AE4A-81CE-780B2593BCFC}"/>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7</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CB668645-1EA2-A504-DF64-4FE8EAB2BA13}"/>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8681EFC-867F-9316-28B1-805009646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B44B3FC5-490C-FBD1-16F7-6435EF60F128}"/>
              </a:ext>
            </a:extLst>
          </p:cNvPr>
          <p:cNvSpPr txBox="1">
            <a:spLocks/>
          </p:cNvSpPr>
          <p:nvPr/>
        </p:nvSpPr>
        <p:spPr>
          <a:xfrm>
            <a:off x="621101" y="438567"/>
            <a:ext cx="7290054" cy="76913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de-DE" altLang="de-DE" sz="2000" cap="all" dirty="0">
                <a:solidFill>
                  <a:schemeClr val="accent5">
                    <a:lumMod val="75000"/>
                  </a:schemeClr>
                </a:solidFill>
                <a:latin typeface="+mn-lt"/>
              </a:rPr>
              <a:t>Bildungswissenschaften Lehramt Grundschulpädagogik: </a:t>
            </a:r>
            <a:br>
              <a:rPr lang="de-DE" altLang="de-DE" sz="2000" cap="all" dirty="0">
                <a:solidFill>
                  <a:schemeClr val="accent5">
                    <a:lumMod val="75000"/>
                  </a:schemeClr>
                </a:solidFill>
                <a:latin typeface="+mn-lt"/>
              </a:rPr>
            </a:br>
            <a:r>
              <a:rPr lang="de-DE" altLang="de-DE" sz="2000" cap="all" dirty="0">
                <a:solidFill>
                  <a:schemeClr val="accent5">
                    <a:lumMod val="75000"/>
                  </a:schemeClr>
                </a:solidFill>
                <a:latin typeface="+mn-lt"/>
              </a:rPr>
              <a:t>Aufbau der Module (Bachelor)</a:t>
            </a:r>
            <a:endParaRPr lang="de-DE" sz="2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BD9946D6-E2D4-006C-2D2A-B7B2A1BE53E4}"/>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1" name="SmartArt-Platzhalter 2">
            <a:extLst>
              <a:ext uri="{FF2B5EF4-FFF2-40B4-BE49-F238E27FC236}">
                <a16:creationId xmlns:a16="http://schemas.microsoft.com/office/drawing/2014/main" id="{C724A1D1-0D5A-4C08-BEA0-1719356F7D22}"/>
              </a:ext>
            </a:extLst>
          </p:cNvPr>
          <p:cNvGraphicFramePr>
            <a:graphicFrameLocks/>
          </p:cNvGraphicFramePr>
          <p:nvPr>
            <p:extLst>
              <p:ext uri="{D42A27DB-BD31-4B8C-83A1-F6EECF244321}">
                <p14:modId xmlns:p14="http://schemas.microsoft.com/office/powerpoint/2010/main" val="4036505833"/>
              </p:ext>
            </p:extLst>
          </p:nvPr>
        </p:nvGraphicFramePr>
        <p:xfrm>
          <a:off x="1416369" y="1342004"/>
          <a:ext cx="8535987" cy="483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863620C8-3535-4062-96F0-E85790A4ECC2}"/>
              </a:ext>
            </a:extLst>
          </p:cNvPr>
          <p:cNvSpPr txBox="1"/>
          <p:nvPr/>
        </p:nvSpPr>
        <p:spPr>
          <a:xfrm>
            <a:off x="360573" y="2569722"/>
            <a:ext cx="2111591" cy="830997"/>
          </a:xfrm>
          <a:prstGeom prst="rect">
            <a:avLst/>
          </a:prstGeom>
          <a:noFill/>
        </p:spPr>
        <p:txBody>
          <a:bodyPr wrap="square" rtlCol="0">
            <a:spAutoFit/>
          </a:bodyPr>
          <a:lstStyle/>
          <a:p>
            <a:r>
              <a:rPr lang="de-DE" sz="2400" b="1" dirty="0">
                <a:solidFill>
                  <a:schemeClr val="accent5">
                    <a:lumMod val="75000"/>
                  </a:schemeClr>
                </a:solidFill>
              </a:rPr>
              <a:t>Pädagogische Psychologie</a:t>
            </a:r>
          </a:p>
        </p:txBody>
      </p:sp>
    </p:spTree>
    <p:extLst>
      <p:ext uri="{BB962C8B-B14F-4D97-AF65-F5344CB8AC3E}">
        <p14:creationId xmlns:p14="http://schemas.microsoft.com/office/powerpoint/2010/main" val="2740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4792-1512-555C-B2E2-D314C9A8DEDF}"/>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7E25B09A-475E-AE4A-81CE-780B2593BCFC}"/>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8</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CB668645-1EA2-A504-DF64-4FE8EAB2BA13}"/>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8681EFC-867F-9316-28B1-805009646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B44B3FC5-490C-FBD1-16F7-6435EF60F128}"/>
              </a:ext>
            </a:extLst>
          </p:cNvPr>
          <p:cNvSpPr txBox="1">
            <a:spLocks/>
          </p:cNvSpPr>
          <p:nvPr/>
        </p:nvSpPr>
        <p:spPr>
          <a:xfrm>
            <a:off x="621101" y="414138"/>
            <a:ext cx="7290054" cy="7691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de-DE" altLang="de-DE" sz="2000" cap="all" dirty="0">
                <a:solidFill>
                  <a:schemeClr val="accent5">
                    <a:lumMod val="75000"/>
                  </a:schemeClr>
                </a:solidFill>
                <a:latin typeface="+mn-lt"/>
              </a:rPr>
              <a:t>Bildungswissenschaften Lehramt Grundschulpädagogik: </a:t>
            </a:r>
            <a:br>
              <a:rPr lang="de-DE" altLang="de-DE" sz="2000" cap="all" dirty="0">
                <a:solidFill>
                  <a:schemeClr val="accent5">
                    <a:lumMod val="75000"/>
                  </a:schemeClr>
                </a:solidFill>
                <a:latin typeface="+mn-lt"/>
              </a:rPr>
            </a:br>
            <a:r>
              <a:rPr lang="de-DE" altLang="de-DE" sz="2000" cap="all" dirty="0">
                <a:solidFill>
                  <a:schemeClr val="accent5">
                    <a:lumMod val="75000"/>
                  </a:schemeClr>
                </a:solidFill>
                <a:latin typeface="+mn-lt"/>
              </a:rPr>
              <a:t>Aufbau der Module (Bachelor)</a:t>
            </a:r>
            <a:endParaRPr lang="de-DE" sz="2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BD9946D6-E2D4-006C-2D2A-B7B2A1BE53E4}"/>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0" name="SmartArt-Platzhalter 2">
            <a:extLst>
              <a:ext uri="{FF2B5EF4-FFF2-40B4-BE49-F238E27FC236}">
                <a16:creationId xmlns:a16="http://schemas.microsoft.com/office/drawing/2014/main" id="{62A0BD82-B390-4F08-9D16-942B75D5B2E5}"/>
              </a:ext>
            </a:extLst>
          </p:cNvPr>
          <p:cNvGraphicFramePr>
            <a:graphicFrameLocks/>
          </p:cNvGraphicFramePr>
          <p:nvPr>
            <p:extLst>
              <p:ext uri="{D42A27DB-BD31-4B8C-83A1-F6EECF244321}">
                <p14:modId xmlns:p14="http://schemas.microsoft.com/office/powerpoint/2010/main" val="1178990961"/>
              </p:ext>
            </p:extLst>
          </p:nvPr>
        </p:nvGraphicFramePr>
        <p:xfrm>
          <a:off x="1269633" y="1366863"/>
          <a:ext cx="8535987" cy="483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71C49867-398D-4AA2-A84E-77B2A2B76C8C}"/>
              </a:ext>
            </a:extLst>
          </p:cNvPr>
          <p:cNvSpPr txBox="1"/>
          <p:nvPr/>
        </p:nvSpPr>
        <p:spPr>
          <a:xfrm>
            <a:off x="621101" y="1847654"/>
            <a:ext cx="2188082" cy="830997"/>
          </a:xfrm>
          <a:prstGeom prst="rect">
            <a:avLst/>
          </a:prstGeom>
          <a:noFill/>
        </p:spPr>
        <p:txBody>
          <a:bodyPr wrap="square" rtlCol="0">
            <a:spAutoFit/>
          </a:bodyPr>
          <a:lstStyle/>
          <a:p>
            <a:r>
              <a:rPr lang="de-DE" sz="2400" b="1" dirty="0">
                <a:solidFill>
                  <a:schemeClr val="accent5">
                    <a:lumMod val="75000"/>
                  </a:schemeClr>
                </a:solidFill>
              </a:rPr>
              <a:t>Heterogenität und Inklusion</a:t>
            </a:r>
          </a:p>
        </p:txBody>
      </p:sp>
    </p:spTree>
    <p:extLst>
      <p:ext uri="{BB962C8B-B14F-4D97-AF65-F5344CB8AC3E}">
        <p14:creationId xmlns:p14="http://schemas.microsoft.com/office/powerpoint/2010/main" val="410222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4792-1512-555C-B2E2-D314C9A8DEDF}"/>
            </a:ext>
          </a:extLst>
        </p:cNvPr>
        <p:cNvGrpSpPr/>
        <p:nvPr/>
      </p:nvGrpSpPr>
      <p:grpSpPr>
        <a:xfrm>
          <a:off x="0" y="0"/>
          <a:ext cx="0" cy="0"/>
          <a:chOff x="0" y="0"/>
          <a:chExt cx="0" cy="0"/>
        </a:xfrm>
      </p:grpSpPr>
      <p:sp>
        <p:nvSpPr>
          <p:cNvPr id="7" name="Fußzeilenplatzhalter 3">
            <a:extLst>
              <a:ext uri="{FF2B5EF4-FFF2-40B4-BE49-F238E27FC236}">
                <a16:creationId xmlns:a16="http://schemas.microsoft.com/office/drawing/2014/main" id="{7E25B09A-475E-AE4A-81CE-780B2593BCFC}"/>
              </a:ext>
            </a:extLst>
          </p:cNvPr>
          <p:cNvSpPr txBox="1">
            <a:spLocks/>
          </p:cNvSpPr>
          <p:nvPr/>
        </p:nvSpPr>
        <p:spPr>
          <a:xfrm>
            <a:off x="191741" y="6315075"/>
            <a:ext cx="4544608" cy="431800"/>
          </a:xfrm>
          <a:prstGeom prst="rect">
            <a:avLst/>
          </a:prstGeom>
        </p:spPr>
        <p:txBody>
          <a:bodyPr/>
          <a:lstStyle>
            <a:lvl1pPr eaLnBrk="0" hangingPunct="0">
              <a:tabLst>
                <a:tab pos="893763" algn="l"/>
                <a:tab pos="1706563" algn="l"/>
              </a:tabLst>
              <a:defRPr sz="1600">
                <a:solidFill>
                  <a:schemeClr val="bg1"/>
                </a:solidFill>
                <a:latin typeface="Arial" panose="020B0604020202020204" pitchFamily="34" charset="0"/>
              </a:defRPr>
            </a:lvl1pPr>
            <a:lvl2pPr marL="742950" indent="-285750" eaLnBrk="0" hangingPunct="0">
              <a:tabLst>
                <a:tab pos="893763" algn="l"/>
                <a:tab pos="1706563" algn="l"/>
              </a:tabLst>
              <a:defRPr sz="1600">
                <a:solidFill>
                  <a:schemeClr val="bg1"/>
                </a:solidFill>
                <a:latin typeface="Arial" panose="020B0604020202020204" pitchFamily="34" charset="0"/>
              </a:defRPr>
            </a:lvl2pPr>
            <a:lvl3pPr marL="1143000" indent="-228600" eaLnBrk="0" hangingPunct="0">
              <a:tabLst>
                <a:tab pos="893763" algn="l"/>
                <a:tab pos="1706563" algn="l"/>
              </a:tabLst>
              <a:defRPr sz="1600">
                <a:solidFill>
                  <a:schemeClr val="bg1"/>
                </a:solidFill>
                <a:latin typeface="Arial" panose="020B0604020202020204" pitchFamily="34" charset="0"/>
              </a:defRPr>
            </a:lvl3pPr>
            <a:lvl4pPr marL="1600200" indent="-228600" eaLnBrk="0" hangingPunct="0">
              <a:tabLst>
                <a:tab pos="893763" algn="l"/>
                <a:tab pos="1706563" algn="l"/>
              </a:tabLst>
              <a:defRPr sz="1600">
                <a:solidFill>
                  <a:schemeClr val="bg1"/>
                </a:solidFill>
                <a:latin typeface="Arial" panose="020B0604020202020204" pitchFamily="34" charset="0"/>
              </a:defRPr>
            </a:lvl4pPr>
            <a:lvl5pPr marL="2057400" indent="-228600" eaLnBrk="0" hangingPunct="0">
              <a:tabLst>
                <a:tab pos="893763" algn="l"/>
                <a:tab pos="1706563" algn="l"/>
              </a:tabLst>
              <a:defRPr sz="1600">
                <a:solidFill>
                  <a:schemeClr val="bg1"/>
                </a:solidFill>
                <a:latin typeface="Arial" panose="020B0604020202020204" pitchFamily="34" charset="0"/>
              </a:defRPr>
            </a:lvl5pPr>
            <a:lvl6pPr marL="25146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6pPr>
            <a:lvl7pPr marL="29718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7pPr>
            <a:lvl8pPr marL="34290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8pPr>
            <a:lvl9pPr marL="3886200" indent="-228600" eaLnBrk="0" fontAlgn="base" hangingPunct="0">
              <a:spcBef>
                <a:spcPct val="0"/>
              </a:spcBef>
              <a:spcAft>
                <a:spcPct val="0"/>
              </a:spcAft>
              <a:tabLst>
                <a:tab pos="893763" algn="l"/>
                <a:tab pos="1706563" algn="l"/>
              </a:tabLst>
              <a:defRPr sz="1600">
                <a:solidFill>
                  <a:schemeClr val="bg1"/>
                </a:solidFill>
                <a:latin typeface="Arial" panose="020B0604020202020204" pitchFamily="34" charset="0"/>
              </a:defRPr>
            </a:lvl9pPr>
          </a:lstStyle>
          <a:p>
            <a:pPr eaLnBrk="1" hangingPunct="1"/>
            <a:r>
              <a:rPr lang="de-DE" altLang="de-DE" sz="1000" dirty="0">
                <a:solidFill>
                  <a:schemeClr val="tx1"/>
                </a:solidFill>
                <a:latin typeface="+mn-lt"/>
              </a:rPr>
              <a:t>| Folie </a:t>
            </a:r>
            <a:fld id="{FB0E1F07-2571-4C2E-8EE6-574C9A7A2A87}" type="slidenum">
              <a:rPr lang="de-DE" altLang="de-DE" sz="1000" smtClean="0">
                <a:solidFill>
                  <a:schemeClr val="tx1"/>
                </a:solidFill>
                <a:latin typeface="+mn-lt"/>
              </a:rPr>
              <a:pPr eaLnBrk="1" hangingPunct="1"/>
              <a:t>9</a:t>
            </a:fld>
            <a:r>
              <a:rPr lang="de-DE" altLang="de-DE" sz="1000" dirty="0">
                <a:solidFill>
                  <a:schemeClr val="tx1"/>
                </a:solidFill>
                <a:latin typeface="+mn-lt"/>
              </a:rPr>
              <a:t> 	| </a:t>
            </a:r>
            <a:fld id="{F9283BFB-05A8-4E9B-AD45-0992AF06D4B8}" type="datetime1">
              <a:rPr lang="de-DE" altLang="de-DE" sz="1000">
                <a:solidFill>
                  <a:schemeClr val="tx1"/>
                </a:solidFill>
                <a:latin typeface="+mn-lt"/>
              </a:rPr>
              <a:pPr eaLnBrk="1" hangingPunct="1"/>
              <a:t>01.10.2025</a:t>
            </a:fld>
            <a:r>
              <a:rPr lang="de-DE" altLang="de-DE" sz="1000" dirty="0">
                <a:solidFill>
                  <a:schemeClr val="tx1"/>
                </a:solidFill>
                <a:latin typeface="+mn-lt"/>
              </a:rPr>
              <a:t> 	 | Prof. Dr. Damaris Knapp , Dr. </a:t>
            </a:r>
            <a:r>
              <a:rPr lang="de-DE" altLang="de-DE" sz="1000" dirty="0" err="1">
                <a:solidFill>
                  <a:schemeClr val="tx1"/>
                </a:solidFill>
                <a:latin typeface="+mn-lt"/>
              </a:rPr>
              <a:t>Mirelle</a:t>
            </a:r>
            <a:r>
              <a:rPr lang="de-DE" altLang="de-DE" sz="1000" dirty="0">
                <a:solidFill>
                  <a:schemeClr val="tx1"/>
                </a:solidFill>
                <a:latin typeface="+mn-lt"/>
              </a:rPr>
              <a:t> Schied </a:t>
            </a:r>
          </a:p>
        </p:txBody>
      </p:sp>
      <p:cxnSp>
        <p:nvCxnSpPr>
          <p:cNvPr id="8" name="Gerader Verbinder 7">
            <a:extLst>
              <a:ext uri="{FF2B5EF4-FFF2-40B4-BE49-F238E27FC236}">
                <a16:creationId xmlns:a16="http://schemas.microsoft.com/office/drawing/2014/main" id="{CB668645-1EA2-A504-DF64-4FE8EAB2BA13}"/>
              </a:ext>
            </a:extLst>
          </p:cNvPr>
          <p:cNvCxnSpPr/>
          <p:nvPr/>
        </p:nvCxnSpPr>
        <p:spPr>
          <a:xfrm flipV="1">
            <a:off x="213178" y="6261741"/>
            <a:ext cx="6303038" cy="19998"/>
          </a:xfrm>
          <a:prstGeom prst="line">
            <a:avLst/>
          </a:prstGeom>
          <a:ln>
            <a:solidFill>
              <a:srgbClr val="0076BD"/>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C8681EFC-867F-9316-28B1-805009646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237312"/>
            <a:ext cx="2304256" cy="432779"/>
          </a:xfrm>
          <a:prstGeom prst="rect">
            <a:avLst/>
          </a:prstGeom>
        </p:spPr>
      </p:pic>
      <p:sp>
        <p:nvSpPr>
          <p:cNvPr id="5" name="Titel 4">
            <a:extLst>
              <a:ext uri="{FF2B5EF4-FFF2-40B4-BE49-F238E27FC236}">
                <a16:creationId xmlns:a16="http://schemas.microsoft.com/office/drawing/2014/main" id="{B44B3FC5-490C-FBD1-16F7-6435EF60F128}"/>
              </a:ext>
            </a:extLst>
          </p:cNvPr>
          <p:cNvSpPr txBox="1">
            <a:spLocks/>
          </p:cNvSpPr>
          <p:nvPr/>
        </p:nvSpPr>
        <p:spPr>
          <a:xfrm>
            <a:off x="730388" y="438567"/>
            <a:ext cx="8262783" cy="7691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40000"/>
              </a:lnSpc>
            </a:pPr>
            <a:r>
              <a:rPr lang="de-DE" altLang="de-DE" sz="2000" cap="all" dirty="0">
                <a:solidFill>
                  <a:schemeClr val="accent5">
                    <a:lumMod val="75000"/>
                  </a:schemeClr>
                </a:solidFill>
                <a:latin typeface="+mn-lt"/>
              </a:rPr>
              <a:t>Bildungswissenschaften Lehramt Grundschulpädagogik: </a:t>
            </a:r>
            <a:br>
              <a:rPr lang="de-DE" altLang="de-DE" sz="2000" cap="all" dirty="0">
                <a:solidFill>
                  <a:schemeClr val="accent5">
                    <a:lumMod val="75000"/>
                  </a:schemeClr>
                </a:solidFill>
                <a:latin typeface="+mn-lt"/>
              </a:rPr>
            </a:br>
            <a:r>
              <a:rPr lang="de-DE" altLang="de-DE" sz="2000" cap="all" dirty="0">
                <a:solidFill>
                  <a:schemeClr val="accent5">
                    <a:lumMod val="75000"/>
                  </a:schemeClr>
                </a:solidFill>
                <a:latin typeface="+mn-lt"/>
              </a:rPr>
              <a:t>Aufbau der Module (Bachelor)</a:t>
            </a:r>
            <a:endParaRPr lang="de-DE" sz="2000" cap="all" dirty="0">
              <a:solidFill>
                <a:schemeClr val="accent5">
                  <a:lumMod val="75000"/>
                </a:schemeClr>
              </a:solidFill>
              <a:latin typeface="+mn-lt"/>
            </a:endParaRPr>
          </a:p>
        </p:txBody>
      </p:sp>
      <p:cxnSp>
        <p:nvCxnSpPr>
          <p:cNvPr id="3" name="Gerader Verbinder 2">
            <a:extLst>
              <a:ext uri="{FF2B5EF4-FFF2-40B4-BE49-F238E27FC236}">
                <a16:creationId xmlns:a16="http://schemas.microsoft.com/office/drawing/2014/main" id="{BD9946D6-E2D4-006C-2D2A-B7B2A1BE53E4}"/>
              </a:ext>
            </a:extLst>
          </p:cNvPr>
          <p:cNvCxnSpPr/>
          <p:nvPr/>
        </p:nvCxnSpPr>
        <p:spPr>
          <a:xfrm>
            <a:off x="621101" y="585216"/>
            <a:ext cx="0" cy="6224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1" name="SmartArt-Platzhalter 2">
            <a:extLst>
              <a:ext uri="{FF2B5EF4-FFF2-40B4-BE49-F238E27FC236}">
                <a16:creationId xmlns:a16="http://schemas.microsoft.com/office/drawing/2014/main" id="{8BC4C5D5-ADC0-4177-98B6-E9BE1180DF79}"/>
              </a:ext>
            </a:extLst>
          </p:cNvPr>
          <p:cNvGraphicFramePr>
            <a:graphicFrameLocks/>
          </p:cNvGraphicFramePr>
          <p:nvPr>
            <p:extLst>
              <p:ext uri="{D42A27DB-BD31-4B8C-83A1-F6EECF244321}">
                <p14:modId xmlns:p14="http://schemas.microsoft.com/office/powerpoint/2010/main" val="1829445949"/>
              </p:ext>
            </p:extLst>
          </p:nvPr>
        </p:nvGraphicFramePr>
        <p:xfrm>
          <a:off x="304006" y="1318549"/>
          <a:ext cx="8535987" cy="483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15B774C3-C024-4594-848B-F04D3000FD9E}"/>
              </a:ext>
            </a:extLst>
          </p:cNvPr>
          <p:cNvSpPr txBox="1"/>
          <p:nvPr/>
        </p:nvSpPr>
        <p:spPr>
          <a:xfrm>
            <a:off x="6202837" y="1687398"/>
            <a:ext cx="2637156" cy="1846659"/>
          </a:xfrm>
          <a:prstGeom prst="rect">
            <a:avLst/>
          </a:prstGeom>
          <a:noFill/>
        </p:spPr>
        <p:txBody>
          <a:bodyPr wrap="square" rtlCol="0">
            <a:spAutoFit/>
          </a:bodyPr>
          <a:lstStyle/>
          <a:p>
            <a:r>
              <a:rPr lang="de-DE" sz="2400" b="1" dirty="0">
                <a:solidFill>
                  <a:schemeClr val="accent5">
                    <a:lumMod val="75000"/>
                  </a:schemeClr>
                </a:solidFill>
              </a:rPr>
              <a:t>Erziehungs-wissenschaften</a:t>
            </a:r>
            <a:r>
              <a:rPr lang="de-DE" sz="2400" b="1" dirty="0">
                <a:solidFill>
                  <a:schemeClr val="accent5">
                    <a:lumMod val="75000"/>
                  </a:schemeClr>
                </a:solidFill>
                <a:latin typeface="Arial" charset="0"/>
              </a:rPr>
              <a:t> – Vertiefungs-modul</a:t>
            </a:r>
          </a:p>
          <a:p>
            <a:endParaRPr lang="de-DE" dirty="0"/>
          </a:p>
        </p:txBody>
      </p:sp>
    </p:spTree>
    <p:extLst>
      <p:ext uri="{BB962C8B-B14F-4D97-AF65-F5344CB8AC3E}">
        <p14:creationId xmlns:p14="http://schemas.microsoft.com/office/powerpoint/2010/main" val="4020611222"/>
      </p:ext>
    </p:extLst>
  </p:cSld>
  <p:clrMapOvr>
    <a:masterClrMapping/>
  </p:clrMapOvr>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3825D3B4-5B97-4F27-8AE1-72D6A73C704C}" vid="{4E97F7E3-7921-4FDA-A0D6-D733E1A8BCF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PHSG_Powerpoint_Vorlage_2019_neu</Template>
  <TotalTime>0</TotalTime>
  <Words>1091</Words>
  <Application>Microsoft Office PowerPoint</Application>
  <PresentationFormat>Bildschirmpräsentation (4:3)</PresentationFormat>
  <Paragraphs>154</Paragraphs>
  <Slides>18</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ＭＳ Ｐゴシック</vt:lpstr>
      <vt:lpstr>Arial</vt:lpstr>
      <vt:lpstr>Calibri</vt:lpstr>
      <vt:lpstr>Calibri Light</vt:lpstr>
      <vt:lpstr>Wingdings</vt:lpstr>
      <vt:lpstr>Office</vt:lpstr>
      <vt:lpstr>Herzlich Willkommen zur Einführung  „Erziehungswissenschaft Lehramt Grundschule“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PH Schwäbisch Gmünd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Name  Datum</dc:title>
  <dc:creator>Traugott Boettinger</dc:creator>
  <cp:lastModifiedBy>Schied, Mirelle</cp:lastModifiedBy>
  <cp:revision>91</cp:revision>
  <dcterms:created xsi:type="dcterms:W3CDTF">2019-09-25T14:15:55Z</dcterms:created>
  <dcterms:modified xsi:type="dcterms:W3CDTF">2025-10-02T14:49:41Z</dcterms:modified>
</cp:coreProperties>
</file>