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57" r:id="rId4"/>
    <p:sldId id="264" r:id="rId5"/>
    <p:sldId id="265" r:id="rId6"/>
    <p:sldId id="262" r:id="rId7"/>
    <p:sldId id="266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0042"/>
    <a:srgbClr val="B3DCD6"/>
    <a:srgbClr val="FBB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1" autoAdjust="0"/>
    <p:restoredTop sz="96301" autoAdjust="0"/>
  </p:normalViewPr>
  <p:slideViewPr>
    <p:cSldViewPr snapToGrid="0" showGuides="1">
      <p:cViewPr varScale="1">
        <p:scale>
          <a:sx n="121" d="100"/>
          <a:sy n="121" d="100"/>
        </p:scale>
        <p:origin x="176" y="20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0" d="100"/>
          <a:sy n="50" d="100"/>
        </p:scale>
        <p:origin x="2708" y="5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D139E-EE88-4FB4-BA53-896E3E062A97}" type="datetimeFigureOut">
              <a:rPr lang="de-DE" smtClean="0"/>
              <a:t>01.10.25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AC2509-0F0F-464F-8BFB-28372F287D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5791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>
            <a:extLst>
              <a:ext uri="{FF2B5EF4-FFF2-40B4-BE49-F238E27FC236}">
                <a16:creationId xmlns:a16="http://schemas.microsoft.com/office/drawing/2014/main" id="{2853691A-BDB4-4C5C-A168-19B7FC920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743" y="1195548"/>
            <a:ext cx="11372921" cy="1365135"/>
          </a:xfrm>
        </p:spPr>
        <p:txBody>
          <a:bodyPr anchor="b">
            <a:normAutofit/>
          </a:bodyPr>
          <a:lstStyle>
            <a:lvl1pPr>
              <a:defRPr sz="4000">
                <a:solidFill>
                  <a:srgbClr val="99045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AF59928-1A42-4828-B4D5-3044233A74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9791" y="499247"/>
            <a:ext cx="3183466" cy="531248"/>
          </a:xfrm>
          <a:prstGeom prst="rect">
            <a:avLst/>
          </a:prstGeom>
        </p:spPr>
      </p:pic>
      <p:sp>
        <p:nvSpPr>
          <p:cNvPr id="12" name="Bildplatzhalter 10">
            <a:extLst>
              <a:ext uri="{FF2B5EF4-FFF2-40B4-BE49-F238E27FC236}">
                <a16:creationId xmlns:a16="http://schemas.microsoft.com/office/drawing/2014/main" id="{D2A69F17-26F2-40D5-9285-349622B3B84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9100" y="2725738"/>
            <a:ext cx="11372850" cy="3633787"/>
          </a:xfrm>
        </p:spPr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30049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>
            <a:extLst>
              <a:ext uri="{FF2B5EF4-FFF2-40B4-BE49-F238E27FC236}">
                <a16:creationId xmlns:a16="http://schemas.microsoft.com/office/drawing/2014/main" id="{5B16A920-1FF7-47CA-91BA-4A45983BF4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49" y="3387725"/>
            <a:ext cx="5680075" cy="1700866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4000" b="0" spc="-15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lvl="0" rtl="0"/>
            <a:r>
              <a:rPr lang="de-DE" noProof="0" dirty="0"/>
              <a:t>Abschnittsüberschrift</a:t>
            </a:r>
          </a:p>
        </p:txBody>
      </p:sp>
      <p:sp>
        <p:nvSpPr>
          <p:cNvPr id="11" name="Rechtwinkliges Dreieck 10">
            <a:extLst>
              <a:ext uri="{FF2B5EF4-FFF2-40B4-BE49-F238E27FC236}">
                <a16:creationId xmlns:a16="http://schemas.microsoft.com/office/drawing/2014/main" id="{FFFCEEB6-0DB8-4AEC-BBFC-9A525195CDFD}"/>
              </a:ext>
            </a:extLst>
          </p:cNvPr>
          <p:cNvSpPr/>
          <p:nvPr userDrawn="1"/>
        </p:nvSpPr>
        <p:spPr>
          <a:xfrm rot="18900000" flipH="1">
            <a:off x="436216" y="4610094"/>
            <a:ext cx="218598" cy="218598"/>
          </a:xfrm>
          <a:prstGeom prst="rtTriangle">
            <a:avLst/>
          </a:prstGeom>
          <a:solidFill>
            <a:srgbClr val="8500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57CD1621-E2CD-4C08-8048-E7781EB5828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49" y="5164364"/>
            <a:ext cx="5680075" cy="1078588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2000" spc="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 rtl="0"/>
            <a:r>
              <a:rPr lang="de-DE" noProof="0" dirty="0"/>
              <a:t>Untertitel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1A5DC950-36A9-4091-9775-2DF19512A6C6}"/>
              </a:ext>
            </a:extLst>
          </p:cNvPr>
          <p:cNvSpPr/>
          <p:nvPr userDrawn="1"/>
        </p:nvSpPr>
        <p:spPr>
          <a:xfrm>
            <a:off x="6511925" y="131762"/>
            <a:ext cx="5416549" cy="541654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sp>
        <p:nvSpPr>
          <p:cNvPr id="14" name="Bildplatzhalter 21">
            <a:extLst>
              <a:ext uri="{FF2B5EF4-FFF2-40B4-BE49-F238E27FC236}">
                <a16:creationId xmlns:a16="http://schemas.microsoft.com/office/drawing/2014/main" id="{057F7782-4300-4542-9A9D-2D0D2809496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15973" y="335810"/>
            <a:ext cx="5010912" cy="5010912"/>
          </a:xfrm>
          <a:prstGeom prst="rect">
            <a:avLst/>
          </a:prstGeom>
          <a:solidFill>
            <a:srgbClr val="850042"/>
          </a:solidFill>
        </p:spPr>
        <p:txBody>
          <a:bodyPr vert="horz" lIns="91440" tIns="45720" rIns="91440" bIns="45720" rtlCol="0" anchor="t" anchorCtr="1">
            <a:noAutofit/>
          </a:bodyPr>
          <a:lstStyle>
            <a:lvl1pPr>
              <a:defRPr lang="en-GB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lvl="0" indent="0" algn="ctr" rtl="0">
              <a:buNone/>
            </a:pPr>
            <a:r>
              <a:rPr lang="de-DE" noProof="0" dirty="0"/>
              <a:t>Bild einfügen</a:t>
            </a:r>
          </a:p>
        </p:txBody>
      </p:sp>
    </p:spTree>
    <p:extLst>
      <p:ext uri="{BB962C8B-B14F-4D97-AF65-F5344CB8AC3E}">
        <p14:creationId xmlns:p14="http://schemas.microsoft.com/office/powerpoint/2010/main" val="742431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7EF66E-980B-4426-995C-46D9669A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6924"/>
          </a:xfrm>
        </p:spPr>
        <p:txBody>
          <a:bodyPr anchor="b">
            <a:normAutofit/>
          </a:bodyPr>
          <a:lstStyle>
            <a:lvl1pPr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2A09B838-DABF-4F81-AD21-7A05F07916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401510"/>
            <a:ext cx="10296971" cy="477545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AC6FF0CE-D10A-4F86-8259-8679A64C22F2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rgbClr val="FB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lipse 12">
            <a:extLst>
              <a:ext uri="{FF2B5EF4-FFF2-40B4-BE49-F238E27FC236}">
                <a16:creationId xmlns:a16="http://schemas.microsoft.com/office/drawing/2014/main" id="{B6772852-14AD-4EFD-969E-B5FC4F0AACC9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rgbClr val="FB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83A58BBB-C3F0-486C-804C-0D5CC5C42EF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CB4E619-4CA9-4A22-920F-20396BF5047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Datumsplatzhalter 3">
            <a:extLst>
              <a:ext uri="{FF2B5EF4-FFF2-40B4-BE49-F238E27FC236}">
                <a16:creationId xmlns:a16="http://schemas.microsoft.com/office/drawing/2014/main" id="{F44F9A8F-AA22-4E8E-8B7A-82B7AF769F6C}"/>
              </a:ext>
            </a:extLst>
          </p:cNvPr>
          <p:cNvSpPr>
            <a:spLocks noGrp="1"/>
          </p:cNvSpPr>
          <p:nvPr>
            <p:ph type="dt" sz="half" idx="21"/>
          </p:nvPr>
        </p:nvSpPr>
        <p:spPr>
          <a:xfrm>
            <a:off x="838200" y="650290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D2575DD-98B3-4CD9-8FAA-8219D5E3520B}" type="datetime1">
              <a:rPr lang="de-DE" smtClean="0"/>
              <a:pPr/>
              <a:t>01.10.25</a:t>
            </a:fld>
            <a:endParaRPr lang="de-DE" dirty="0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12C9A254-758F-4590-BBB1-4EC99F115569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4038600" y="650538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1542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">
            <a:extLst>
              <a:ext uri="{FF2B5EF4-FFF2-40B4-BE49-F238E27FC236}">
                <a16:creationId xmlns:a16="http://schemas.microsoft.com/office/drawing/2014/main" id="{8475455A-7F2C-494A-AD66-F009C2345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6924"/>
          </a:xfrm>
        </p:spPr>
        <p:txBody>
          <a:bodyPr anchor="b">
            <a:normAutofit/>
          </a:bodyPr>
          <a:lstStyle>
            <a:lvl1pPr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F7B04C46-52CE-48E6-A9CE-F0316BE47795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rgbClr val="FB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>
            <a:extLst>
              <a:ext uri="{FF2B5EF4-FFF2-40B4-BE49-F238E27FC236}">
                <a16:creationId xmlns:a16="http://schemas.microsoft.com/office/drawing/2014/main" id="{EC1A3BBA-B8FC-4F6A-BDB4-AAF34600C5D2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rgbClr val="FB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sp>
        <p:nvSpPr>
          <p:cNvPr id="15" name="Foliennummernplatzhalter 13">
            <a:extLst>
              <a:ext uri="{FF2B5EF4-FFF2-40B4-BE49-F238E27FC236}">
                <a16:creationId xmlns:a16="http://schemas.microsoft.com/office/drawing/2014/main" id="{B09FD3C1-8C9B-4B4D-82DC-DDD41844700C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CB4E619-4CA9-4A22-920F-20396BF5047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30012874-A6A6-4B99-8081-6A7A652B2004}"/>
              </a:ext>
            </a:extLst>
          </p:cNvPr>
          <p:cNvSpPr>
            <a:spLocks noGrp="1"/>
          </p:cNvSpPr>
          <p:nvPr>
            <p:ph type="dt" sz="half" idx="21"/>
          </p:nvPr>
        </p:nvSpPr>
        <p:spPr>
          <a:xfrm>
            <a:off x="838200" y="650290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D2575DD-98B3-4CD9-8FAA-8219D5E3520B}" type="datetime1">
              <a:rPr lang="de-DE" smtClean="0"/>
              <a:pPr/>
              <a:t>01.10.25</a:t>
            </a:fld>
            <a:endParaRPr lang="de-DE" dirty="0"/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118E23D1-A2F7-43C6-BDEB-96ED489C194F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4038600" y="650538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7012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>
            <a:extLst>
              <a:ext uri="{FF2B5EF4-FFF2-40B4-BE49-F238E27FC236}">
                <a16:creationId xmlns:a16="http://schemas.microsoft.com/office/drawing/2014/main" id="{F308F0DF-B3C3-445F-9665-ED5FD05A3DAC}"/>
              </a:ext>
            </a:extLst>
          </p:cNvPr>
          <p:cNvSpPr/>
          <p:nvPr userDrawn="1"/>
        </p:nvSpPr>
        <p:spPr>
          <a:xfrm>
            <a:off x="213645" y="213645"/>
            <a:ext cx="11750467" cy="6434983"/>
          </a:xfrm>
          <a:prstGeom prst="rect">
            <a:avLst/>
          </a:prstGeom>
          <a:solidFill>
            <a:srgbClr val="8500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2C7470A2-552B-47B0-9920-BDF8359C73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48546" y="2409371"/>
            <a:ext cx="6354526" cy="3577863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lang="en-GB" sz="2000" b="0" spc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lvl="0" rtl="0"/>
            <a:r>
              <a:rPr lang="de-DE" noProof="0" dirty="0"/>
              <a:t>Zitat</a:t>
            </a:r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63F2214-7623-4D87-96B2-6B91AB696247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985100" y="4304100"/>
            <a:ext cx="800100" cy="1505250"/>
          </a:xfrm>
          <a:prstGeom prst="rect">
            <a:avLst/>
          </a:prstGeom>
          <a:noFill/>
        </p:spPr>
        <p:txBody>
          <a:bodyPr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172800" indent="-180000" algn="l" defTabSz="684213" rtl="0" eaLnBrk="1" fontAlgn="base" hangingPunct="1">
              <a:lnSpc>
                <a:spcPts val="368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US" sz="3200" i="1" kern="120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1pPr>
            <a:lvl2pPr marL="358775" indent="-215900" algn="l" defTabSz="684213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2pPr>
            <a:lvl3pPr marL="431800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3pPr>
            <a:lvl4pPr marL="503238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4pPr>
            <a:lvl5pPr marL="574675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  <a:lvl6pPr marL="863856" indent="-171445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5844" indent="-171422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20" indent="0" algn="l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53" indent="-171445" algn="l" defTabSz="6857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6675" indent="-91440" algn="ctr" rtl="0">
              <a:lnSpc>
                <a:spcPct val="105000"/>
              </a:lnSpc>
              <a:spcAft>
                <a:spcPts val="800"/>
              </a:spcAft>
            </a:pPr>
            <a:r>
              <a:rPr lang="de-DE" sz="8800" b="0" i="0" noProof="0" dirty="0">
                <a:solidFill>
                  <a:srgbClr val="FBBA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„</a:t>
            </a:r>
          </a:p>
        </p:txBody>
      </p:sp>
      <p:sp>
        <p:nvSpPr>
          <p:cNvPr id="14" name="Textplatzhalter 2">
            <a:extLst>
              <a:ext uri="{FF2B5EF4-FFF2-40B4-BE49-F238E27FC236}">
                <a16:creationId xmlns:a16="http://schemas.microsoft.com/office/drawing/2014/main" id="{88F2F053-1603-4AD1-8CFB-EA26E7F742F3}"/>
              </a:ext>
            </a:extLst>
          </p:cNvPr>
          <p:cNvSpPr txBox="1">
            <a:spLocks/>
          </p:cNvSpPr>
          <p:nvPr userDrawn="1"/>
        </p:nvSpPr>
        <p:spPr bwMode="auto">
          <a:xfrm>
            <a:off x="4039648" y="2100505"/>
            <a:ext cx="800100" cy="1197864"/>
          </a:xfrm>
          <a:prstGeom prst="rect">
            <a:avLst/>
          </a:prstGeom>
          <a:noFill/>
        </p:spPr>
        <p:txBody>
          <a:bodyPr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172800" indent="-180000" algn="l" defTabSz="684213" rtl="0" eaLnBrk="1" fontAlgn="base" hangingPunct="1">
              <a:lnSpc>
                <a:spcPts val="368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US" sz="3200" i="1" kern="120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1pPr>
            <a:lvl2pPr marL="358775" indent="-215900" algn="l" defTabSz="684213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2pPr>
            <a:lvl3pPr marL="431800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3pPr>
            <a:lvl4pPr marL="503238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4pPr>
            <a:lvl5pPr marL="574675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  <a:lvl6pPr marL="863856" indent="-171445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5844" indent="-171422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20" indent="0" algn="l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53" indent="-171445" algn="l" defTabSz="6857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6675" indent="-91440" algn="ctr" rtl="0">
              <a:lnSpc>
                <a:spcPct val="105000"/>
              </a:lnSpc>
              <a:spcAft>
                <a:spcPts val="800"/>
              </a:spcAft>
            </a:pPr>
            <a:r>
              <a:rPr lang="de-DE" sz="8800" b="0" i="0" noProof="0" dirty="0">
                <a:solidFill>
                  <a:srgbClr val="FBBA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080935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F0A031AF-524B-4A85-9D51-B1F498352585}"/>
              </a:ext>
            </a:extLst>
          </p:cNvPr>
          <p:cNvSpPr/>
          <p:nvPr userDrawn="1"/>
        </p:nvSpPr>
        <p:spPr>
          <a:xfrm>
            <a:off x="213645" y="213645"/>
            <a:ext cx="11750467" cy="6434983"/>
          </a:xfrm>
          <a:prstGeom prst="rect">
            <a:avLst/>
          </a:prstGeom>
          <a:solidFill>
            <a:srgbClr val="B3DC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B26353E6-C4D8-4074-9913-0428700BB0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48546" y="2409371"/>
            <a:ext cx="6354526" cy="3577863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lang="en-GB" sz="2000" b="0" spc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lvl="0" rtl="0"/>
            <a:r>
              <a:rPr lang="de-DE" noProof="0" dirty="0"/>
              <a:t>Zitat</a:t>
            </a: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C02AC37C-EE6C-47DE-8F4F-EA7F74028E97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985100" y="4304100"/>
            <a:ext cx="800100" cy="1505250"/>
          </a:xfrm>
          <a:prstGeom prst="rect">
            <a:avLst/>
          </a:prstGeom>
          <a:noFill/>
        </p:spPr>
        <p:txBody>
          <a:bodyPr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172800" indent="-180000" algn="l" defTabSz="684213" rtl="0" eaLnBrk="1" fontAlgn="base" hangingPunct="1">
              <a:lnSpc>
                <a:spcPts val="368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US" sz="3200" i="1" kern="120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1pPr>
            <a:lvl2pPr marL="358775" indent="-215900" algn="l" defTabSz="684213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2pPr>
            <a:lvl3pPr marL="431800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3pPr>
            <a:lvl4pPr marL="503238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4pPr>
            <a:lvl5pPr marL="574675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  <a:lvl6pPr marL="863856" indent="-171445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5844" indent="-171422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20" indent="0" algn="l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53" indent="-171445" algn="l" defTabSz="6857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6675" indent="-91440" algn="ctr" rtl="0">
              <a:lnSpc>
                <a:spcPct val="105000"/>
              </a:lnSpc>
              <a:spcAft>
                <a:spcPts val="800"/>
              </a:spcAft>
            </a:pPr>
            <a:r>
              <a:rPr lang="de-DE" sz="8800" b="0" i="0" noProof="0" dirty="0">
                <a:solidFill>
                  <a:srgbClr val="FBBA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„</a:t>
            </a:r>
          </a:p>
        </p:txBody>
      </p:sp>
      <p:sp>
        <p:nvSpPr>
          <p:cNvPr id="9" name="Textplatzhalter 2">
            <a:extLst>
              <a:ext uri="{FF2B5EF4-FFF2-40B4-BE49-F238E27FC236}">
                <a16:creationId xmlns:a16="http://schemas.microsoft.com/office/drawing/2014/main" id="{69476881-FA4C-4C4E-8072-410C8B8EEA56}"/>
              </a:ext>
            </a:extLst>
          </p:cNvPr>
          <p:cNvSpPr txBox="1">
            <a:spLocks/>
          </p:cNvSpPr>
          <p:nvPr userDrawn="1"/>
        </p:nvSpPr>
        <p:spPr bwMode="auto">
          <a:xfrm>
            <a:off x="4039648" y="2100505"/>
            <a:ext cx="800100" cy="1197864"/>
          </a:xfrm>
          <a:prstGeom prst="rect">
            <a:avLst/>
          </a:prstGeom>
          <a:noFill/>
        </p:spPr>
        <p:txBody>
          <a:bodyPr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172800" indent="-180000" algn="l" defTabSz="684213" rtl="0" eaLnBrk="1" fontAlgn="base" hangingPunct="1">
              <a:lnSpc>
                <a:spcPts val="368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US" sz="3200" i="1" kern="120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1pPr>
            <a:lvl2pPr marL="358775" indent="-215900" algn="l" defTabSz="684213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2pPr>
            <a:lvl3pPr marL="431800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3pPr>
            <a:lvl4pPr marL="503238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4pPr>
            <a:lvl5pPr marL="574675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  <a:lvl6pPr marL="863856" indent="-171445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5844" indent="-171422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20" indent="0" algn="l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53" indent="-171445" algn="l" defTabSz="6857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6675" indent="-91440" algn="ctr" rtl="0">
              <a:lnSpc>
                <a:spcPct val="105000"/>
              </a:lnSpc>
              <a:spcAft>
                <a:spcPts val="800"/>
              </a:spcAft>
            </a:pPr>
            <a:r>
              <a:rPr lang="de-DE" sz="8800" b="0" i="0" noProof="0" dirty="0">
                <a:solidFill>
                  <a:srgbClr val="FBBA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3376669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79718B5A-2084-4B5C-884B-6E40B694CF91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rgbClr val="FB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e 9">
            <a:extLst>
              <a:ext uri="{FF2B5EF4-FFF2-40B4-BE49-F238E27FC236}">
                <a16:creationId xmlns:a16="http://schemas.microsoft.com/office/drawing/2014/main" id="{80128B7D-DF56-483F-9104-ABAD70207BE5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rgbClr val="FB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sp>
        <p:nvSpPr>
          <p:cNvPr id="11" name="Foliennummernplatzhalter 13">
            <a:extLst>
              <a:ext uri="{FF2B5EF4-FFF2-40B4-BE49-F238E27FC236}">
                <a16:creationId xmlns:a16="http://schemas.microsoft.com/office/drawing/2014/main" id="{B408C564-76A6-43D7-A2C0-65CD534D4F98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CB4E619-4CA9-4A22-920F-20396BF5047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F3B7BB9C-5591-43FB-A276-5CEECC3A37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5520" y="246253"/>
            <a:ext cx="8094972" cy="1738877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2000" b="0" baseline="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lvl="0" rtl="0"/>
            <a:r>
              <a:rPr lang="de-DE" noProof="0" dirty="0"/>
              <a:t>TITELMASTERFORMAT DURCH KLICKEN BEARBEITEN</a:t>
            </a:r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58779623-6898-42F6-BA33-0810314D50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346039"/>
            <a:ext cx="10782283" cy="3830924"/>
          </a:xfrm>
        </p:spPr>
        <p:txBody>
          <a:bodyPr rtlCol="0">
            <a:normAutofit/>
          </a:bodyPr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  <a:endParaRPr lang="de-DE" noProof="0" dirty="0"/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CF2EEC9F-4E14-4602-AA99-001A070EF4A6}"/>
              </a:ext>
            </a:extLst>
          </p:cNvPr>
          <p:cNvSpPr>
            <a:spLocks noGrp="1"/>
          </p:cNvSpPr>
          <p:nvPr>
            <p:ph type="dt" sz="half" idx="21"/>
          </p:nvPr>
        </p:nvSpPr>
        <p:spPr>
          <a:xfrm>
            <a:off x="838200" y="6493475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D2575DD-98B3-4CD9-8FAA-8219D5E3520B}" type="datetime1">
              <a:rPr lang="de-DE" smtClean="0"/>
              <a:pPr/>
              <a:t>01.10.25</a:t>
            </a:fld>
            <a:endParaRPr lang="de-DE" dirty="0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B8A21827-285E-4E6A-B364-9B681028BE8D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4038600" y="649595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624274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8">
            <a:extLst>
              <a:ext uri="{FF2B5EF4-FFF2-40B4-BE49-F238E27FC236}">
                <a16:creationId xmlns:a16="http://schemas.microsoft.com/office/drawing/2014/main" id="{0923A4E1-C22D-47A5-966C-F168DA87273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862414" y="1251145"/>
            <a:ext cx="6178609" cy="5465850"/>
          </a:xfrm>
          <a:prstGeom prst="rect">
            <a:avLst/>
          </a:prstGeom>
          <a:solidFill>
            <a:srgbClr val="850042"/>
          </a:solidFill>
        </p:spPr>
        <p:txBody>
          <a:bodyPr vert="horz" wrap="square" lIns="274320" tIns="640080" rIns="91440" bIns="45720" rtlCol="0" anchor="t" anchorCtr="1">
            <a:noAutofit/>
          </a:bodyPr>
          <a:lstStyle>
            <a:lvl1pPr>
              <a:defRPr lang="en-GB" sz="16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lvl="0" indent="0" algn="ctr" rtl="0">
              <a:buNone/>
            </a:pPr>
            <a:r>
              <a:rPr lang="de-DE" noProof="0" dirty="0"/>
              <a:t>Bild einfügen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288B5BF8-D240-4888-9ADE-91E2556803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79" y="504419"/>
            <a:ext cx="5144927" cy="1480711"/>
          </a:xfrm>
        </p:spPr>
        <p:txBody>
          <a:bodyPr vert="horz" lIns="91440" tIns="45720" rIns="91440" bIns="45720" rtlCol="0" anchor="b">
            <a:noAutofit/>
          </a:bodyPr>
          <a:lstStyle>
            <a:lvl1pPr marL="0" rtl="0">
              <a:defRPr lang="en-GB" sz="2000" b="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lvl="0" rtl="0"/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  <a:endParaRPr lang="de-DE" noProof="0" dirty="0"/>
          </a:p>
        </p:txBody>
      </p:sp>
      <p:sp>
        <p:nvSpPr>
          <p:cNvPr id="9" name="Textplatzhalter 18">
            <a:extLst>
              <a:ext uri="{FF2B5EF4-FFF2-40B4-BE49-F238E27FC236}">
                <a16:creationId xmlns:a16="http://schemas.microsoft.com/office/drawing/2014/main" id="{7673279D-AF03-4CCA-B13C-1A6F81B8213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0080" y="2526124"/>
            <a:ext cx="3801966" cy="3653188"/>
          </a:xfrm>
        </p:spPr>
        <p:txBody>
          <a:bodyPr vert="horz" lIns="0" tIns="0" rIns="0" bIns="0" rtlCol="0">
            <a:noAutofit/>
          </a:bodyPr>
          <a:lstStyle>
            <a:lvl1pPr marL="0" indent="0"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  <a:buNone/>
              <a:def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 rtl="0">
              <a:spcBef>
                <a:spcPts val="1200"/>
              </a:spcBef>
              <a:spcAft>
                <a:spcPts val="1200"/>
              </a:spcAft>
            </a:pPr>
            <a:r>
              <a:rPr lang="de-DE" noProof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5297800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9AF2BFEF-B650-449C-876F-3C9182F59637}"/>
              </a:ext>
            </a:extLst>
          </p:cNvPr>
          <p:cNvSpPr/>
          <p:nvPr userDrawn="1"/>
        </p:nvSpPr>
        <p:spPr>
          <a:xfrm>
            <a:off x="213645" y="213645"/>
            <a:ext cx="11750467" cy="6434983"/>
          </a:xfrm>
          <a:prstGeom prst="rect">
            <a:avLst/>
          </a:prstGeom>
          <a:solidFill>
            <a:srgbClr val="8500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65B6DD19-5546-496E-AC66-B809F0A7802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13645" y="2665862"/>
            <a:ext cx="11750467" cy="1088847"/>
          </a:xfrm>
        </p:spPr>
        <p:txBody>
          <a:bodyPr anchor="b">
            <a:normAutofit/>
          </a:bodyPr>
          <a:lstStyle>
            <a:lvl1pPr algn="ctr">
              <a:defRPr sz="5400" b="0">
                <a:solidFill>
                  <a:srgbClr val="FBBA00"/>
                </a:solidFill>
              </a:defRPr>
            </a:lvl1pPr>
          </a:lstStyle>
          <a:p>
            <a:r>
              <a:rPr lang="de-DE" dirty="0"/>
              <a:t>Vielen Dank</a:t>
            </a:r>
          </a:p>
        </p:txBody>
      </p:sp>
    </p:spTree>
    <p:extLst>
      <p:ext uri="{BB962C8B-B14F-4D97-AF65-F5344CB8AC3E}">
        <p14:creationId xmlns:p14="http://schemas.microsoft.com/office/powerpoint/2010/main" val="7376568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9AF2BFEF-B650-449C-876F-3C9182F59637}"/>
              </a:ext>
            </a:extLst>
          </p:cNvPr>
          <p:cNvSpPr/>
          <p:nvPr userDrawn="1"/>
        </p:nvSpPr>
        <p:spPr>
          <a:xfrm>
            <a:off x="213645" y="213645"/>
            <a:ext cx="11750467" cy="6434983"/>
          </a:xfrm>
          <a:prstGeom prst="rect">
            <a:avLst/>
          </a:prstGeom>
          <a:solidFill>
            <a:srgbClr val="B3DC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65B6DD19-5546-496E-AC66-B809F0A7802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13645" y="2665862"/>
            <a:ext cx="11750467" cy="1088847"/>
          </a:xfrm>
        </p:spPr>
        <p:txBody>
          <a:bodyPr anchor="b">
            <a:normAutofit/>
          </a:bodyPr>
          <a:lstStyle>
            <a:lvl1pPr algn="ctr">
              <a:defRPr sz="5400" b="0">
                <a:solidFill>
                  <a:srgbClr val="850042"/>
                </a:solidFill>
              </a:defRPr>
            </a:lvl1pPr>
          </a:lstStyle>
          <a:p>
            <a:r>
              <a:rPr lang="de-DE" dirty="0"/>
              <a:t>Vielen Dank</a:t>
            </a:r>
          </a:p>
        </p:txBody>
      </p:sp>
    </p:spTree>
    <p:extLst>
      <p:ext uri="{BB962C8B-B14F-4D97-AF65-F5344CB8AC3E}">
        <p14:creationId xmlns:p14="http://schemas.microsoft.com/office/powerpoint/2010/main" val="345099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>
            <a:extLst>
              <a:ext uri="{FF2B5EF4-FFF2-40B4-BE49-F238E27FC236}">
                <a16:creationId xmlns:a16="http://schemas.microsoft.com/office/drawing/2014/main" id="{D419ABC6-24B7-4736-A500-B60BE668C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6896100" cy="856924"/>
          </a:xfrm>
        </p:spPr>
        <p:txBody>
          <a:bodyPr>
            <a:normAutofit/>
          </a:bodyPr>
          <a:lstStyle>
            <a:lvl1pPr>
              <a:defRPr sz="4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2D432537-6B10-46F1-9057-BF2F5DF9CD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401510"/>
            <a:ext cx="10296971" cy="477545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64554099-207B-4D41-9BB1-F7FF5E257E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704" y="499247"/>
            <a:ext cx="3183466" cy="53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3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F626A805-5DDD-44F1-9F30-542851A52F50}"/>
              </a:ext>
            </a:extLst>
          </p:cNvPr>
          <p:cNvSpPr/>
          <p:nvPr userDrawn="1"/>
        </p:nvSpPr>
        <p:spPr>
          <a:xfrm>
            <a:off x="213645" y="213645"/>
            <a:ext cx="11750467" cy="6434983"/>
          </a:xfrm>
          <a:prstGeom prst="rect">
            <a:avLst/>
          </a:prstGeom>
          <a:solidFill>
            <a:srgbClr val="8500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999F4EAD-0026-4637-A687-B50C1185E3C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13645" y="2665862"/>
            <a:ext cx="11750467" cy="1088847"/>
          </a:xfrm>
        </p:spPr>
        <p:txBody>
          <a:bodyPr anchor="b">
            <a:normAutofit/>
          </a:bodyPr>
          <a:lstStyle>
            <a:lvl1pPr algn="ctr">
              <a:defRPr sz="4000" b="0">
                <a:solidFill>
                  <a:srgbClr val="FBBA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 dirty="0"/>
              <a:t>Blindtext</a:t>
            </a:r>
          </a:p>
        </p:txBody>
      </p:sp>
    </p:spTree>
    <p:extLst>
      <p:ext uri="{BB962C8B-B14F-4D97-AF65-F5344CB8AC3E}">
        <p14:creationId xmlns:p14="http://schemas.microsoft.com/office/powerpoint/2010/main" val="67333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F626A805-5DDD-44F1-9F30-542851A52F50}"/>
              </a:ext>
            </a:extLst>
          </p:cNvPr>
          <p:cNvSpPr/>
          <p:nvPr userDrawn="1"/>
        </p:nvSpPr>
        <p:spPr>
          <a:xfrm>
            <a:off x="213645" y="213645"/>
            <a:ext cx="11750467" cy="6434983"/>
          </a:xfrm>
          <a:prstGeom prst="rect">
            <a:avLst/>
          </a:prstGeom>
          <a:solidFill>
            <a:srgbClr val="B3DC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999F4EAD-0026-4637-A687-B50C1185E3C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13645" y="2665862"/>
            <a:ext cx="11750467" cy="1088847"/>
          </a:xfrm>
        </p:spPr>
        <p:txBody>
          <a:bodyPr anchor="b">
            <a:normAutofit/>
          </a:bodyPr>
          <a:lstStyle>
            <a:lvl1pPr algn="ctr">
              <a:defRPr sz="4000" b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 dirty="0"/>
              <a:t>Blindtext</a:t>
            </a:r>
          </a:p>
        </p:txBody>
      </p:sp>
    </p:spTree>
    <p:extLst>
      <p:ext uri="{BB962C8B-B14F-4D97-AF65-F5344CB8AC3E}">
        <p14:creationId xmlns:p14="http://schemas.microsoft.com/office/powerpoint/2010/main" val="414063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BC80F0F6-B049-4CF5-AAE2-F50891D5DF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70505" y="1948441"/>
            <a:ext cx="3230310" cy="4098850"/>
          </a:xfrm>
          <a:solidFill>
            <a:srgbClr val="850042"/>
          </a:solidFill>
          <a:ln>
            <a:noFill/>
          </a:ln>
        </p:spPr>
        <p:txBody>
          <a:bodyPr tIns="720000">
            <a:normAutofit/>
          </a:bodyPr>
          <a:lstStyle>
            <a:lvl1pPr marL="179388" indent="0">
              <a:buFontTx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179388" indent="0">
              <a:buFontTx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79388" indent="0">
              <a:buFontTx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79388" indent="0">
              <a:buFontTx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79388" indent="0">
              <a:buFontTx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Textplatzhalter 6">
            <a:extLst>
              <a:ext uri="{FF2B5EF4-FFF2-40B4-BE49-F238E27FC236}">
                <a16:creationId xmlns:a16="http://schemas.microsoft.com/office/drawing/2014/main" id="{C71FCC16-BA98-4ED6-A91B-1F1967F6C6E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82827" y="1948441"/>
            <a:ext cx="3230310" cy="4098850"/>
          </a:xfrm>
          <a:solidFill>
            <a:srgbClr val="850042"/>
          </a:solidFill>
          <a:ln>
            <a:noFill/>
          </a:ln>
        </p:spPr>
        <p:txBody>
          <a:bodyPr tIns="720000">
            <a:normAutofit/>
          </a:bodyPr>
          <a:lstStyle>
            <a:lvl1pPr marL="179388" indent="0">
              <a:buFontTx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179388" indent="0">
              <a:buFontTx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79388" indent="0">
              <a:buFontTx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79388" indent="0">
              <a:buFontTx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79388" indent="0">
              <a:buFontTx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7C2C8359-7D7F-43A5-95FD-908EA0DCF78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799041" y="810706"/>
            <a:ext cx="1773238" cy="1611215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11" name="Bildplatzhalter 9">
            <a:extLst>
              <a:ext uri="{FF2B5EF4-FFF2-40B4-BE49-F238E27FC236}">
                <a16:creationId xmlns:a16="http://schemas.microsoft.com/office/drawing/2014/main" id="{18B5FA72-BC04-4833-AD0E-023DCCFFA0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11363" y="810706"/>
            <a:ext cx="1773238" cy="1611215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7B780900-3D10-4B0B-B62A-CBDE0D9A25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8863" y="1947967"/>
            <a:ext cx="4485237" cy="40988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0" indent="0">
              <a:buFontTx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0" indent="0">
              <a:buFontTx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0" indent="0">
              <a:buFontTx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0" indent="0">
              <a:buFontTx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C8686EB2-D0A9-4A58-A97B-5B5BBFB85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863" y="759389"/>
            <a:ext cx="4485237" cy="856924"/>
          </a:xfrm>
        </p:spPr>
        <p:txBody>
          <a:bodyPr anchor="b">
            <a:normAutofit/>
          </a:bodyPr>
          <a:lstStyle>
            <a:lvl1pPr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0124CD99-B2CE-4E4C-8BDB-731DB8392F04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rgbClr val="FB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e 15">
            <a:extLst>
              <a:ext uri="{FF2B5EF4-FFF2-40B4-BE49-F238E27FC236}">
                <a16:creationId xmlns:a16="http://schemas.microsoft.com/office/drawing/2014/main" id="{6C73D429-1CD6-4102-B693-1D5E9DA71E23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rgbClr val="FB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sp>
        <p:nvSpPr>
          <p:cNvPr id="22" name="Datumsplatzhalter 21">
            <a:extLst>
              <a:ext uri="{FF2B5EF4-FFF2-40B4-BE49-F238E27FC236}">
                <a16:creationId xmlns:a16="http://schemas.microsoft.com/office/drawing/2014/main" id="{50B0C0DD-C4DD-4053-B05D-1A9AEEAF432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D2575DD-98B3-4CD9-8FAA-8219D5E3520B}" type="datetime1">
              <a:rPr lang="de-DE" smtClean="0"/>
              <a:pPr/>
              <a:t>01.10.25</a:t>
            </a:fld>
            <a:endParaRPr lang="de-DE" dirty="0"/>
          </a:p>
        </p:txBody>
      </p:sp>
      <p:sp>
        <p:nvSpPr>
          <p:cNvPr id="23" name="Fußzeilenplatzhalter 22">
            <a:extLst>
              <a:ext uri="{FF2B5EF4-FFF2-40B4-BE49-F238E27FC236}">
                <a16:creationId xmlns:a16="http://schemas.microsoft.com/office/drawing/2014/main" id="{168DC811-C6A9-49FD-841F-110B0AA0E5F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5540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BC80F0F6-B049-4CF5-AAE2-F50891D5DF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70505" y="1948441"/>
            <a:ext cx="3230310" cy="4098850"/>
          </a:xfrm>
          <a:solidFill>
            <a:srgbClr val="B3DCD6"/>
          </a:solidFill>
          <a:ln>
            <a:noFill/>
          </a:ln>
        </p:spPr>
        <p:txBody>
          <a:bodyPr tIns="720000">
            <a:normAutofit/>
          </a:bodyPr>
          <a:lstStyle>
            <a:lvl1pPr marL="179388" indent="0">
              <a:buFontTx/>
              <a:buNone/>
              <a:defRPr sz="18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179388" indent="0">
              <a:buFontTx/>
              <a:buNone/>
              <a:defRPr sz="18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79388" indent="0">
              <a:buFontTx/>
              <a:buNone/>
              <a:defRPr sz="18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79388" indent="0">
              <a:buFontTx/>
              <a:buNone/>
              <a:defRPr sz="18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79388" indent="0">
              <a:buFontTx/>
              <a:buNone/>
              <a:defRPr sz="18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Textplatzhalter 6">
            <a:extLst>
              <a:ext uri="{FF2B5EF4-FFF2-40B4-BE49-F238E27FC236}">
                <a16:creationId xmlns:a16="http://schemas.microsoft.com/office/drawing/2014/main" id="{C71FCC16-BA98-4ED6-A91B-1F1967F6C6E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82827" y="1948441"/>
            <a:ext cx="3230310" cy="4098850"/>
          </a:xfrm>
          <a:solidFill>
            <a:srgbClr val="B3DCD6"/>
          </a:solidFill>
          <a:ln>
            <a:noFill/>
          </a:ln>
        </p:spPr>
        <p:txBody>
          <a:bodyPr tIns="720000">
            <a:normAutofit/>
          </a:bodyPr>
          <a:lstStyle>
            <a:lvl1pPr marL="179388" indent="0">
              <a:buFontTx/>
              <a:buNone/>
              <a:defRPr sz="18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179388" indent="0">
              <a:buFontTx/>
              <a:buNone/>
              <a:defRPr sz="18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79388" indent="0">
              <a:buFontTx/>
              <a:buNone/>
              <a:defRPr sz="18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79388" indent="0">
              <a:buFontTx/>
              <a:buNone/>
              <a:defRPr sz="18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79388" indent="0">
              <a:buFontTx/>
              <a:buNone/>
              <a:defRPr sz="18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7C2C8359-7D7F-43A5-95FD-908EA0DCF78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799041" y="810706"/>
            <a:ext cx="1773238" cy="1611215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11" name="Bildplatzhalter 9">
            <a:extLst>
              <a:ext uri="{FF2B5EF4-FFF2-40B4-BE49-F238E27FC236}">
                <a16:creationId xmlns:a16="http://schemas.microsoft.com/office/drawing/2014/main" id="{18B5FA72-BC04-4833-AD0E-023DCCFFA0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11363" y="810706"/>
            <a:ext cx="1773238" cy="1611215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7B780900-3D10-4B0B-B62A-CBDE0D9A25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8863" y="1947967"/>
            <a:ext cx="4485237" cy="40988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0" indent="0">
              <a:buFontTx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0" indent="0">
              <a:buFontTx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0" indent="0">
              <a:buFontTx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0" indent="0">
              <a:buFontTx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C8686EB2-D0A9-4A58-A97B-5B5BBFB85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863" y="759389"/>
            <a:ext cx="4485237" cy="856924"/>
          </a:xfrm>
        </p:spPr>
        <p:txBody>
          <a:bodyPr anchor="b">
            <a:normAutofit/>
          </a:bodyPr>
          <a:lstStyle>
            <a:lvl1pPr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0124CD99-B2CE-4E4C-8BDB-731DB8392F04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rgbClr val="FB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e 15">
            <a:extLst>
              <a:ext uri="{FF2B5EF4-FFF2-40B4-BE49-F238E27FC236}">
                <a16:creationId xmlns:a16="http://schemas.microsoft.com/office/drawing/2014/main" id="{6C73D429-1CD6-4102-B693-1D5E9DA71E23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rgbClr val="FB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sp>
        <p:nvSpPr>
          <p:cNvPr id="21" name="Foliennummernplatzhalter 13">
            <a:extLst>
              <a:ext uri="{FF2B5EF4-FFF2-40B4-BE49-F238E27FC236}">
                <a16:creationId xmlns:a16="http://schemas.microsoft.com/office/drawing/2014/main" id="{7E019CC3-A6C6-423E-885B-197471AF55E3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rtl="0"/>
            <a:fld id="{DCB4E619-4CA9-4A22-920F-20396BF50470}" type="slidenum">
              <a:rPr lang="de-DE" noProof="0" smtClean="0"/>
              <a:pPr/>
              <a:t>‹Nr.›</a:t>
            </a:fld>
            <a:endParaRPr lang="de-DE" noProof="0" dirty="0"/>
          </a:p>
        </p:txBody>
      </p:sp>
      <p:sp>
        <p:nvSpPr>
          <p:cNvPr id="22" name="Datumsplatzhalter 3">
            <a:extLst>
              <a:ext uri="{FF2B5EF4-FFF2-40B4-BE49-F238E27FC236}">
                <a16:creationId xmlns:a16="http://schemas.microsoft.com/office/drawing/2014/main" id="{B040B953-8E8B-4485-8C37-625932D57E22}"/>
              </a:ext>
            </a:extLst>
          </p:cNvPr>
          <p:cNvSpPr>
            <a:spLocks noGrp="1"/>
          </p:cNvSpPr>
          <p:nvPr>
            <p:ph type="dt" sz="half" idx="21"/>
          </p:nvPr>
        </p:nvSpPr>
        <p:spPr>
          <a:xfrm>
            <a:off x="838200" y="6493475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D2575DD-98B3-4CD9-8FAA-8219D5E3520B}" type="datetime1">
              <a:rPr lang="de-DE" smtClean="0"/>
              <a:pPr/>
              <a:t>01.10.25</a:t>
            </a:fld>
            <a:endParaRPr lang="de-DE" dirty="0"/>
          </a:p>
        </p:txBody>
      </p:sp>
      <p:sp>
        <p:nvSpPr>
          <p:cNvPr id="23" name="Fußzeilenplatzhalter 4">
            <a:extLst>
              <a:ext uri="{FF2B5EF4-FFF2-40B4-BE49-F238E27FC236}">
                <a16:creationId xmlns:a16="http://schemas.microsoft.com/office/drawing/2014/main" id="{577CA35E-9226-47AC-8E5C-740A96126733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4038600" y="649595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35591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070E69-3D4D-4665-8030-41064DABF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2233"/>
            <a:ext cx="10515600" cy="913820"/>
          </a:xfrm>
        </p:spPr>
        <p:txBody>
          <a:bodyPr anchor="t">
            <a:normAutofit/>
          </a:bodyPr>
          <a:lstStyle>
            <a:lvl1pPr algn="ctr">
              <a:defRPr sz="4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C944734-9DE3-4195-800E-E0FAB29B7E4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49" y="1598436"/>
            <a:ext cx="5201481" cy="913820"/>
          </a:xfrm>
          <a:solidFill>
            <a:srgbClr val="85004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7" name="Textplatzhalter 2">
            <a:extLst>
              <a:ext uri="{FF2B5EF4-FFF2-40B4-BE49-F238E27FC236}">
                <a16:creationId xmlns:a16="http://schemas.microsoft.com/office/drawing/2014/main" id="{B5BC6506-FC72-4B36-ADE1-61C105DE85BF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158672" y="1598436"/>
            <a:ext cx="5188778" cy="913820"/>
          </a:xfrm>
          <a:solidFill>
            <a:srgbClr val="85004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7A2302FA-D9F8-4042-881A-55256EA55C75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831849" y="2673781"/>
            <a:ext cx="5201481" cy="913820"/>
          </a:xfrm>
          <a:solidFill>
            <a:srgbClr val="850042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9" name="Textplatzhalter 2">
            <a:extLst>
              <a:ext uri="{FF2B5EF4-FFF2-40B4-BE49-F238E27FC236}">
                <a16:creationId xmlns:a16="http://schemas.microsoft.com/office/drawing/2014/main" id="{8B77D669-94CB-4096-B195-2AB858B3BF03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158672" y="2673781"/>
            <a:ext cx="5188778" cy="913820"/>
          </a:xfrm>
          <a:solidFill>
            <a:srgbClr val="850042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1A8E0ECE-DB0C-437F-B270-126E32F8E977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3749126"/>
            <a:ext cx="5201481" cy="913820"/>
          </a:xfrm>
          <a:solidFill>
            <a:srgbClr val="850042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42250006-8DC8-4D12-AA9C-792FF4D94F2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6165023" y="3749126"/>
            <a:ext cx="5188778" cy="913820"/>
          </a:xfrm>
          <a:solidFill>
            <a:srgbClr val="850042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3CEDBFE6-20C3-4556-A81D-2DBC5C67F8A9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838200" y="4824471"/>
            <a:ext cx="5201481" cy="913820"/>
          </a:xfrm>
          <a:solidFill>
            <a:srgbClr val="850042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90CA2F3D-C59A-4410-9BA9-0369CB664F56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165023" y="4824471"/>
            <a:ext cx="5188778" cy="913820"/>
          </a:xfrm>
          <a:solidFill>
            <a:srgbClr val="850042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305AD6AB-DB45-4A15-8FAB-C448C5FB0827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B5CD5A9C-0EE3-44CA-B124-95356EB43458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rgbClr val="FB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lipse 24">
            <a:extLst>
              <a:ext uri="{FF2B5EF4-FFF2-40B4-BE49-F238E27FC236}">
                <a16:creationId xmlns:a16="http://schemas.microsoft.com/office/drawing/2014/main" id="{D92B8090-A9B2-4EBC-8FE9-BEEFFD5BDD36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rgbClr val="FB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sp>
        <p:nvSpPr>
          <p:cNvPr id="26" name="Foliennummernplatzhalter 13">
            <a:extLst>
              <a:ext uri="{FF2B5EF4-FFF2-40B4-BE49-F238E27FC236}">
                <a16:creationId xmlns:a16="http://schemas.microsoft.com/office/drawing/2014/main" id="{CAE2C18E-1CB2-4629-80EE-787A051F6844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7D6A215-0F35-4DF7-ABDA-E069FE432F3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CA2DCD-33C8-48FA-94C0-23567548692F}"/>
              </a:ext>
            </a:extLst>
          </p:cNvPr>
          <p:cNvSpPr>
            <a:spLocks noGrp="1"/>
          </p:cNvSpPr>
          <p:nvPr>
            <p:ph type="dt" sz="half" idx="21"/>
          </p:nvPr>
        </p:nvSpPr>
        <p:spPr>
          <a:xfrm>
            <a:off x="838200" y="6493475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D2575DD-98B3-4CD9-8FAA-8219D5E3520B}" type="datetime1">
              <a:rPr lang="de-DE" smtClean="0"/>
              <a:pPr/>
              <a:t>01.10.25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43EF56-1BD6-4335-B2F6-EC5F8FAD54F2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4038600" y="649595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83861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070E69-3D4D-4665-8030-41064DABF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2233"/>
            <a:ext cx="10515600" cy="913820"/>
          </a:xfrm>
        </p:spPr>
        <p:txBody>
          <a:bodyPr anchor="t">
            <a:normAutofit/>
          </a:bodyPr>
          <a:lstStyle>
            <a:lvl1pPr algn="ctr">
              <a:defRPr sz="4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C944734-9DE3-4195-800E-E0FAB29B7E4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49" y="1598436"/>
            <a:ext cx="5201481" cy="913820"/>
          </a:xfrm>
          <a:solidFill>
            <a:srgbClr val="B3DCD6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7" name="Textplatzhalter 2">
            <a:extLst>
              <a:ext uri="{FF2B5EF4-FFF2-40B4-BE49-F238E27FC236}">
                <a16:creationId xmlns:a16="http://schemas.microsoft.com/office/drawing/2014/main" id="{B5BC6506-FC72-4B36-ADE1-61C105DE85BF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158672" y="1598436"/>
            <a:ext cx="5188778" cy="913820"/>
          </a:xfrm>
          <a:solidFill>
            <a:srgbClr val="B3DCD6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7A2302FA-D9F8-4042-881A-55256EA55C75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831849" y="2673781"/>
            <a:ext cx="5201481" cy="913820"/>
          </a:xfrm>
          <a:solidFill>
            <a:srgbClr val="B3DCD6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9" name="Textplatzhalter 2">
            <a:extLst>
              <a:ext uri="{FF2B5EF4-FFF2-40B4-BE49-F238E27FC236}">
                <a16:creationId xmlns:a16="http://schemas.microsoft.com/office/drawing/2014/main" id="{8B77D669-94CB-4096-B195-2AB858B3BF03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158672" y="2673781"/>
            <a:ext cx="5188778" cy="913820"/>
          </a:xfrm>
          <a:solidFill>
            <a:srgbClr val="B3DCD6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1A8E0ECE-DB0C-437F-B270-126E32F8E977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3749126"/>
            <a:ext cx="5201481" cy="913820"/>
          </a:xfrm>
          <a:solidFill>
            <a:srgbClr val="B3DCD6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42250006-8DC8-4D12-AA9C-792FF4D94F2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6165023" y="3749126"/>
            <a:ext cx="5188778" cy="913820"/>
          </a:xfrm>
          <a:solidFill>
            <a:srgbClr val="B3DCD6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3CEDBFE6-20C3-4556-A81D-2DBC5C67F8A9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838200" y="4824471"/>
            <a:ext cx="5201481" cy="913820"/>
          </a:xfrm>
          <a:solidFill>
            <a:srgbClr val="B3DCD6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90CA2F3D-C59A-4410-9BA9-0369CB664F56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165023" y="4824471"/>
            <a:ext cx="5188778" cy="913820"/>
          </a:xfrm>
          <a:solidFill>
            <a:srgbClr val="B3DCD6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305AD6AB-DB45-4A15-8FAB-C448C5FB0827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B5CD5A9C-0EE3-44CA-B124-95356EB43458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rgbClr val="FB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lipse 24">
            <a:extLst>
              <a:ext uri="{FF2B5EF4-FFF2-40B4-BE49-F238E27FC236}">
                <a16:creationId xmlns:a16="http://schemas.microsoft.com/office/drawing/2014/main" id="{D92B8090-A9B2-4EBC-8FE9-BEEFFD5BDD36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rgbClr val="FB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sp>
        <p:nvSpPr>
          <p:cNvPr id="26" name="Foliennummernplatzhalter 13">
            <a:extLst>
              <a:ext uri="{FF2B5EF4-FFF2-40B4-BE49-F238E27FC236}">
                <a16:creationId xmlns:a16="http://schemas.microsoft.com/office/drawing/2014/main" id="{CAE2C18E-1CB2-4629-80EE-787A051F6844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7D6A215-0F35-4DF7-ABDA-E069FE432F3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Datumsplatzhalter 3">
            <a:extLst>
              <a:ext uri="{FF2B5EF4-FFF2-40B4-BE49-F238E27FC236}">
                <a16:creationId xmlns:a16="http://schemas.microsoft.com/office/drawing/2014/main" id="{831EE216-0377-4831-BFE0-D3FF2660D1A3}"/>
              </a:ext>
            </a:extLst>
          </p:cNvPr>
          <p:cNvSpPr>
            <a:spLocks noGrp="1"/>
          </p:cNvSpPr>
          <p:nvPr>
            <p:ph type="dt" sz="half" idx="21"/>
          </p:nvPr>
        </p:nvSpPr>
        <p:spPr>
          <a:xfrm>
            <a:off x="838200" y="6493475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D2575DD-98B3-4CD9-8FAA-8219D5E3520B}" type="datetime1">
              <a:rPr lang="de-DE" smtClean="0"/>
              <a:pPr/>
              <a:t>01.10.25</a:t>
            </a:fld>
            <a:endParaRPr lang="de-DE" dirty="0"/>
          </a:p>
        </p:txBody>
      </p:sp>
      <p:sp>
        <p:nvSpPr>
          <p:cNvPr id="17" name="Fußzeilenplatzhalter 4">
            <a:extLst>
              <a:ext uri="{FF2B5EF4-FFF2-40B4-BE49-F238E27FC236}">
                <a16:creationId xmlns:a16="http://schemas.microsoft.com/office/drawing/2014/main" id="{8B663531-0472-4C59-857A-10DD494EE0BB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4038600" y="649595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72700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ihandform: Form 16">
            <a:extLst>
              <a:ext uri="{FF2B5EF4-FFF2-40B4-BE49-F238E27FC236}">
                <a16:creationId xmlns:a16="http://schemas.microsoft.com/office/drawing/2014/main" id="{E2C48F24-6A92-43E0-A716-05BCC5EC9AEE}"/>
              </a:ext>
            </a:extLst>
          </p:cNvPr>
          <p:cNvSpPr/>
          <p:nvPr userDrawn="1"/>
        </p:nvSpPr>
        <p:spPr>
          <a:xfrm>
            <a:off x="1" y="1"/>
            <a:ext cx="4779963" cy="6413064"/>
          </a:xfrm>
          <a:custGeom>
            <a:avLst/>
            <a:gdLst>
              <a:gd name="connsiteX0" fmla="*/ 0 w 4779963"/>
              <a:gd name="connsiteY0" fmla="*/ 0 h 6413064"/>
              <a:gd name="connsiteX1" fmla="*/ 3376100 w 4779963"/>
              <a:gd name="connsiteY1" fmla="*/ 0 h 6413064"/>
              <a:gd name="connsiteX2" fmla="*/ 3478394 w 4779963"/>
              <a:gd name="connsiteY2" fmla="*/ 76494 h 6413064"/>
              <a:gd name="connsiteX3" fmla="*/ 4779963 w 4779963"/>
              <a:gd name="connsiteY3" fmla="*/ 2836412 h 6413064"/>
              <a:gd name="connsiteX4" fmla="*/ 1203311 w 4779963"/>
              <a:gd name="connsiteY4" fmla="*/ 6413064 h 6413064"/>
              <a:gd name="connsiteX5" fmla="*/ 139724 w 4779963"/>
              <a:gd name="connsiteY5" fmla="*/ 6252265 h 6413064"/>
              <a:gd name="connsiteX6" fmla="*/ 0 w 4779963"/>
              <a:gd name="connsiteY6" fmla="*/ 6201125 h 6413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79963" h="6413064">
                <a:moveTo>
                  <a:pt x="0" y="0"/>
                </a:moveTo>
                <a:lnTo>
                  <a:pt x="3376100" y="0"/>
                </a:lnTo>
                <a:lnTo>
                  <a:pt x="3478394" y="76494"/>
                </a:lnTo>
                <a:cubicBezTo>
                  <a:pt x="4273295" y="732504"/>
                  <a:pt x="4779963" y="1725289"/>
                  <a:pt x="4779963" y="2836412"/>
                </a:cubicBezTo>
                <a:cubicBezTo>
                  <a:pt x="4779963" y="4811742"/>
                  <a:pt x="3178641" y="6413064"/>
                  <a:pt x="1203311" y="6413064"/>
                </a:cubicBezTo>
                <a:cubicBezTo>
                  <a:pt x="832937" y="6413064"/>
                  <a:pt x="475711" y="6356768"/>
                  <a:pt x="139724" y="6252265"/>
                </a:cubicBezTo>
                <a:lnTo>
                  <a:pt x="0" y="62011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de-DE" noProof="0" dirty="0"/>
          </a:p>
        </p:txBody>
      </p:sp>
      <p:sp>
        <p:nvSpPr>
          <p:cNvPr id="18" name="Bildplatzhalter 41">
            <a:extLst>
              <a:ext uri="{FF2B5EF4-FFF2-40B4-BE49-F238E27FC236}">
                <a16:creationId xmlns:a16="http://schemas.microsoft.com/office/drawing/2014/main" id="{C5958058-309B-483F-887D-6AEFEFBB846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0915" y="153823"/>
            <a:ext cx="4375295" cy="6025489"/>
          </a:xfrm>
          <a:prstGeom prst="rect">
            <a:avLst/>
          </a:prstGeom>
          <a:solidFill>
            <a:srgbClr val="850042"/>
          </a:solidFill>
        </p:spPr>
        <p:txBody>
          <a:bodyPr vert="horz" wrap="square" lIns="0" tIns="1097280" rIns="914400" bIns="45720" rtlCol="0" anchor="t" anchorCtr="1">
            <a:noAutofit/>
          </a:bodyPr>
          <a:lstStyle>
            <a:lvl1pPr>
              <a:defRPr lang="en-GB" sz="16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lvl="0" indent="0" algn="ctr" rtl="0">
              <a:buNone/>
            </a:pPr>
            <a:r>
              <a:rPr lang="de-DE" noProof="0" dirty="0"/>
              <a:t>Bild einfügen</a:t>
            </a:r>
          </a:p>
        </p:txBody>
      </p:sp>
      <p:sp>
        <p:nvSpPr>
          <p:cNvPr id="19" name="Titel 1">
            <a:extLst>
              <a:ext uri="{FF2B5EF4-FFF2-40B4-BE49-F238E27FC236}">
                <a16:creationId xmlns:a16="http://schemas.microsoft.com/office/drawing/2014/main" id="{30FB8424-9B0E-40E3-B29E-8BB077262F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15796" y="504419"/>
            <a:ext cx="6404696" cy="1480711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2000" b="0" baseline="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lvl="0" rtl="0"/>
            <a:r>
              <a:rPr lang="de-DE" noProof="0" dirty="0"/>
              <a:t>TITELMASTERFORMAT DURCH KLICKEN BEARBEITEN</a:t>
            </a:r>
          </a:p>
        </p:txBody>
      </p:sp>
      <p:sp>
        <p:nvSpPr>
          <p:cNvPr id="23" name="Textplatzhalter 18">
            <a:extLst>
              <a:ext uri="{FF2B5EF4-FFF2-40B4-BE49-F238E27FC236}">
                <a16:creationId xmlns:a16="http://schemas.microsoft.com/office/drawing/2014/main" id="{70482C89-893F-4C02-A9C7-B794A3D0D70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15796" y="2526124"/>
            <a:ext cx="3017520" cy="3291840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  <a:def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 rtl="0">
              <a:spcBef>
                <a:spcPts val="1200"/>
              </a:spcBef>
              <a:spcAft>
                <a:spcPts val="1200"/>
              </a:spcAft>
            </a:pPr>
            <a:r>
              <a:rPr lang="de-DE" noProof="0"/>
              <a:t>Mastertextformat bearbeiten</a:t>
            </a:r>
          </a:p>
        </p:txBody>
      </p:sp>
      <p:sp>
        <p:nvSpPr>
          <p:cNvPr id="24" name="Textplatzhalter 18">
            <a:extLst>
              <a:ext uri="{FF2B5EF4-FFF2-40B4-BE49-F238E27FC236}">
                <a16:creationId xmlns:a16="http://schemas.microsoft.com/office/drawing/2014/main" id="{E6AF1436-64CC-4660-944E-D7B485ED6C7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02972" y="2526124"/>
            <a:ext cx="3017520" cy="3291840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  <a:def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 rtl="0">
              <a:spcBef>
                <a:spcPts val="1200"/>
              </a:spcBef>
              <a:spcAft>
                <a:spcPts val="1200"/>
              </a:spcAft>
            </a:pPr>
            <a:r>
              <a:rPr lang="de-DE" noProof="0"/>
              <a:t>Mastertextformat bearbeiten</a:t>
            </a:r>
          </a:p>
        </p:txBody>
      </p:sp>
      <p:cxnSp>
        <p:nvCxnSpPr>
          <p:cNvPr id="27" name="Gerader Verbinder 26">
            <a:extLst>
              <a:ext uri="{FF2B5EF4-FFF2-40B4-BE49-F238E27FC236}">
                <a16:creationId xmlns:a16="http://schemas.microsoft.com/office/drawing/2014/main" id="{685091A4-D4A4-4F7A-A243-20DF0F9324AB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rgbClr val="FB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lipse 27">
            <a:extLst>
              <a:ext uri="{FF2B5EF4-FFF2-40B4-BE49-F238E27FC236}">
                <a16:creationId xmlns:a16="http://schemas.microsoft.com/office/drawing/2014/main" id="{6E8DC5A3-D1A9-4D51-8D4E-4DB941384BF2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rgbClr val="FB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sp>
        <p:nvSpPr>
          <p:cNvPr id="29" name="Foliennummernplatzhalter 13">
            <a:extLst>
              <a:ext uri="{FF2B5EF4-FFF2-40B4-BE49-F238E27FC236}">
                <a16:creationId xmlns:a16="http://schemas.microsoft.com/office/drawing/2014/main" id="{5F95EA73-B59D-4C18-8381-AA45B8DFFC1E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rtl="0"/>
            <a:fld id="{DCB4E619-4CA9-4A22-920F-20396BF50470}" type="slidenum">
              <a:rPr lang="de-DE" noProof="0" smtClean="0"/>
              <a:pPr/>
              <a:t>‹Nr.›</a:t>
            </a:fld>
            <a:endParaRPr lang="de-DE" noProof="0" dirty="0"/>
          </a:p>
        </p:txBody>
      </p:sp>
      <p:sp>
        <p:nvSpPr>
          <p:cNvPr id="10" name="Datumsplatzhalter 3">
            <a:extLst>
              <a:ext uri="{FF2B5EF4-FFF2-40B4-BE49-F238E27FC236}">
                <a16:creationId xmlns:a16="http://schemas.microsoft.com/office/drawing/2014/main" id="{23DD1811-58AC-4F19-9D56-A9D22C4E8DA2}"/>
              </a:ext>
            </a:extLst>
          </p:cNvPr>
          <p:cNvSpPr>
            <a:spLocks noGrp="1"/>
          </p:cNvSpPr>
          <p:nvPr>
            <p:ph type="dt" sz="half" idx="21"/>
          </p:nvPr>
        </p:nvSpPr>
        <p:spPr>
          <a:xfrm>
            <a:off x="838200" y="6493475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D2575DD-98B3-4CD9-8FAA-8219D5E3520B}" type="datetime1">
              <a:rPr lang="de-DE" smtClean="0"/>
              <a:pPr/>
              <a:t>01.10.25</a:t>
            </a:fld>
            <a:endParaRPr lang="de-DE" dirty="0"/>
          </a:p>
        </p:txBody>
      </p:sp>
      <p:sp>
        <p:nvSpPr>
          <p:cNvPr id="11" name="Fußzeilenplatzhalter 4">
            <a:extLst>
              <a:ext uri="{FF2B5EF4-FFF2-40B4-BE49-F238E27FC236}">
                <a16:creationId xmlns:a16="http://schemas.microsoft.com/office/drawing/2014/main" id="{14015520-50AE-45AD-8D0F-3C20521B4D94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4038600" y="649595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0142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0F46D8D-68B6-4E43-8139-806E4B35A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5002459-3955-42C4-9A2C-0EE83332D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3F579FFD-8006-4EF8-97C5-0EA32B09ED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51232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D2575DD-98B3-4CD9-8FAA-8219D5E3520B}" type="datetime1">
              <a:rPr lang="de-DE" smtClean="0"/>
              <a:pPr/>
              <a:t>01.10.25</a:t>
            </a:fld>
            <a:endParaRPr lang="de-DE" dirty="0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500545A6-3C68-4B8D-A297-504BB2096D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51480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92928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64" r:id="rId4"/>
    <p:sldLayoutId id="2147483661" r:id="rId5"/>
    <p:sldLayoutId id="2147483666" r:id="rId6"/>
    <p:sldLayoutId id="2147483651" r:id="rId7"/>
    <p:sldLayoutId id="2147483663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62" r:id="rId14"/>
    <p:sldLayoutId id="2147483657" r:id="rId15"/>
    <p:sldLayoutId id="2147483658" r:id="rId16"/>
    <p:sldLayoutId id="2147483659" r:id="rId17"/>
    <p:sldLayoutId id="2147483665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-gmuend.de/hochschule/fakultaeten/fakultaet-i/oekumenisches-institut-fuer-theologie-religionspaedagogik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C9B7E9-779C-4AD4-863C-FD2C07187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539" y="964320"/>
            <a:ext cx="11372921" cy="1365135"/>
          </a:xfrm>
        </p:spPr>
        <p:txBody>
          <a:bodyPr>
            <a:normAutofit/>
          </a:bodyPr>
          <a:lstStyle/>
          <a:p>
            <a:pPr algn="ctr"/>
            <a:r>
              <a:rPr lang="de-DE" sz="3200" b="1" dirty="0"/>
              <a:t>Theologische Grundfragen der</a:t>
            </a:r>
            <a:br>
              <a:rPr lang="de-DE" sz="3200" b="1" dirty="0"/>
            </a:br>
            <a:r>
              <a:rPr lang="de-DE" sz="3200" b="1" dirty="0"/>
              <a:t>Bildung</a:t>
            </a:r>
            <a:endParaRPr lang="de-DE" sz="3200" dirty="0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2AE171-717B-4DD9-BE59-D61AD204FBC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0336" y="2560683"/>
            <a:ext cx="11372850" cy="40187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2000" dirty="0"/>
          </a:p>
          <a:p>
            <a:pPr marL="0" indent="0" algn="ctr">
              <a:buNone/>
            </a:pPr>
            <a:endParaRPr lang="de-DE" sz="20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de-DE" sz="2000" dirty="0"/>
              <a:t>Prof. Dr. Thomas Weiß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de-DE" sz="2000" dirty="0"/>
              <a:t>Leitung Ökumenisches Institut für Theologie &amp; Religionspädagogik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de-DE" sz="2000" dirty="0"/>
              <a:t>07.10.2025, HS 1/HS 2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1EBFE6FB-B1A1-EC41-23F9-4518551873FC}"/>
              </a:ext>
            </a:extLst>
          </p:cNvPr>
          <p:cNvSpPr txBox="1"/>
          <p:nvPr/>
        </p:nvSpPr>
        <p:spPr>
          <a:xfrm>
            <a:off x="1848132" y="5534859"/>
            <a:ext cx="8477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https://www.ph-gmuend.de/hochschule/fakultaeten/fakultaet-i/oekumenisches-institut-fuer-theologie-religionspaedagogik</a:t>
            </a:r>
            <a:endParaRPr lang="de-DE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DE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60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EDFDC8-8ECA-6F25-D4EA-C6747C777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de-DE" sz="2800" b="1" dirty="0"/>
              <a:t>Theologische Grundfragen der</a:t>
            </a:r>
            <a:br>
              <a:rPr lang="de-DE" sz="2800" b="1" dirty="0"/>
            </a:br>
            <a:r>
              <a:rPr lang="de-DE" sz="2800" b="1" dirty="0"/>
              <a:t>Bildung</a:t>
            </a:r>
            <a:endParaRPr lang="de-DE" sz="28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64A2145-1BC3-FFE5-388D-4B4FC1DFAD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401510"/>
            <a:ext cx="10296971" cy="5091364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de-DE" sz="2200" dirty="0"/>
              <a:t>Unabhängig davon, ob Sie einer Religion oder Konfession angehören oder nicht, können Sie Theologie im Bereich „Grundfragen der Bildung“ wählen.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de-DE" sz="2200" dirty="0"/>
              <a:t>Das Modul „Theologische Grundfragen der Bildung“ besteht aus drei Lehrveranstaltungen und einer Prüfung über diese drei Veranstaltungen.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de-DE" sz="2200" dirty="0"/>
              <a:t>Diese Modulprüfung wird in Form einer 60-minütigen benoteten Klausur am Ende eines jeden Semesters angeboten.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de-DE" sz="2200" dirty="0"/>
              <a:t>Wer im Wintersemester 2025/2026 sein Studium beginnt, kann also frühestens nach dem Sommersemester 2026 diese Prüfung ablegen.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41320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C09109-1449-AE49-1571-E068CA97B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de-DE" sz="2800" b="1" dirty="0"/>
              <a:t>Theologische Grundfragen der Bildung</a:t>
            </a:r>
            <a:endParaRPr lang="de-DE" sz="28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A594E5-8C52-7EB3-01F8-A807C960F1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82547"/>
            <a:ext cx="10712669" cy="4002943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de-DE" sz="2200" dirty="0"/>
              <a:t>Studierende, die Evang. oder Kath. Theologie als Fach studieren, wählen als Grundfragen-Fach eines der anderen Grundlagenfächer: </a:t>
            </a:r>
            <a:r>
              <a:rPr lang="de-DE" sz="2200" i="1" dirty="0"/>
              <a:t>Politikwissenschaftliche Grundfragen der Bildung  </a:t>
            </a:r>
            <a:r>
              <a:rPr lang="de-DE" sz="2200" dirty="0"/>
              <a:t>oder </a:t>
            </a:r>
            <a:r>
              <a:rPr lang="de-DE" sz="2200" i="1" dirty="0"/>
              <a:t>Philosophische Grundfragen der Bildung</a:t>
            </a:r>
            <a:r>
              <a:rPr lang="de-DE" sz="2200" dirty="0"/>
              <a:t>.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de-DE" sz="2200" dirty="0"/>
              <a:t>Die Veranstaltungen werden alle gemeinsam für die Studiengänge „Lehramt an der Grundschule“ und „Lehramt an der Sekundarstufe“ angeboten.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de-DE" sz="2200" dirty="0"/>
              <a:t>Theologische Grundfragen der Bildung verstehen sich als Beitrag zur Demokratiebildung an der </a:t>
            </a:r>
            <a:r>
              <a:rPr lang="de-DE" sz="2200"/>
              <a:t>Pädagogischen Hochschule.</a:t>
            </a:r>
            <a:endParaRPr lang="de-DE" sz="22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8699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A8BCA-83D3-5249-2077-FBC70CAEE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7B0523-02CC-B61B-6DA0-46BA7397D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de-DE" sz="2800" b="1" dirty="0"/>
              <a:t>Theologische Grundfragen der Bildung</a:t>
            </a:r>
            <a:endParaRPr lang="de-DE" sz="28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73643B-DCCF-E889-BB0A-C5ED25FA3C8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rtl="0" eaLnBrk="1" fontAlgn="ctr" latinLnBrk="0" hangingPunct="1">
              <a:buNone/>
            </a:pPr>
            <a:r>
              <a:rPr lang="de-DE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 </a:t>
            </a:r>
            <a:endParaRPr lang="de-D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ctr" rtl="0" eaLnBrk="1" fontAlgn="ctr" latinLnBrk="0" hangingPunct="1">
              <a:buNone/>
            </a:pPr>
            <a:r>
              <a:rPr lang="de-DE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Veranstaltungstitel:</a:t>
            </a:r>
            <a:endParaRPr lang="de-D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ctr" rtl="0" eaLnBrk="1" fontAlgn="ctr" latinLnBrk="0" hangingPunct="1">
              <a:buNone/>
            </a:pPr>
            <a:r>
              <a:rPr lang="de-DE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Turnus (i.d.R.):</a:t>
            </a:r>
            <a:endParaRPr lang="de-D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ctr" rtl="0" eaLnBrk="1" fontAlgn="ctr" latinLnBrk="0" hangingPunct="1">
              <a:buNone/>
            </a:pPr>
            <a:r>
              <a:rPr lang="de-DE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GTH</a:t>
            </a:r>
            <a:endParaRPr lang="de-DE" sz="1800" b="0" i="0" u="none" strike="noStrike" dirty="0"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92AC8D75-AE10-3A77-4615-4EFBD6BDB3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772621"/>
              </p:ext>
            </p:extLst>
          </p:nvPr>
        </p:nvGraphicFramePr>
        <p:xfrm>
          <a:off x="634124" y="1945639"/>
          <a:ext cx="10958787" cy="4410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124">
                  <a:extLst>
                    <a:ext uri="{9D8B030D-6E8A-4147-A177-3AD203B41FA5}">
                      <a16:colId xmlns:a16="http://schemas.microsoft.com/office/drawing/2014/main" val="400115216"/>
                    </a:ext>
                  </a:extLst>
                </a:gridCol>
                <a:gridCol w="4824249">
                  <a:extLst>
                    <a:ext uri="{9D8B030D-6E8A-4147-A177-3AD203B41FA5}">
                      <a16:colId xmlns:a16="http://schemas.microsoft.com/office/drawing/2014/main" val="1334904970"/>
                    </a:ext>
                  </a:extLst>
                </a:gridCol>
                <a:gridCol w="4992414">
                  <a:extLst>
                    <a:ext uri="{9D8B030D-6E8A-4147-A177-3AD203B41FA5}">
                      <a16:colId xmlns:a16="http://schemas.microsoft.com/office/drawing/2014/main" val="2645785267"/>
                    </a:ext>
                  </a:extLst>
                </a:gridCol>
              </a:tblGrid>
              <a:tr h="1102696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Veranstaltungstitel</a:t>
                      </a:r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Turnus</a:t>
                      </a:r>
                    </a:p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48998"/>
                  </a:ext>
                </a:extLst>
              </a:tr>
              <a:tr h="1102696">
                <a:tc>
                  <a:txBody>
                    <a:bodyPr/>
                    <a:lstStyle/>
                    <a:p>
                      <a:r>
                        <a:rPr lang="de-DE" sz="2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GTH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Mensch und Religion</a:t>
                      </a:r>
                    </a:p>
                    <a:p>
                      <a:endParaRPr lang="de-DE" sz="2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Angebot jeweils im </a:t>
                      </a:r>
                      <a:r>
                        <a:rPr lang="de-DE" sz="22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WiSe</a:t>
                      </a:r>
                      <a:br>
                        <a:rPr lang="de-DE" sz="2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de-DE" sz="2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(i.d.R. doppelt, d.h. als Alternative)</a:t>
                      </a:r>
                    </a:p>
                    <a:p>
                      <a:endParaRPr lang="de-DE" sz="2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1737100"/>
                  </a:ext>
                </a:extLst>
              </a:tr>
              <a:tr h="1102696">
                <a:tc>
                  <a:txBody>
                    <a:bodyPr/>
                    <a:lstStyle/>
                    <a:p>
                      <a:r>
                        <a:rPr lang="de-DE" sz="2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GTH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Bildung und Religion</a:t>
                      </a:r>
                    </a:p>
                    <a:p>
                      <a:endParaRPr lang="de-DE" sz="2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Angebot jeweils im </a:t>
                      </a:r>
                      <a:r>
                        <a:rPr lang="de-DE" sz="22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SoSe</a:t>
                      </a:r>
                      <a:endParaRPr lang="de-DE" sz="2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(i.d.R. doppelt, d.h. als Alternative)</a:t>
                      </a:r>
                    </a:p>
                    <a:p>
                      <a:endParaRPr lang="de-DE" sz="2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567608"/>
                  </a:ext>
                </a:extLst>
              </a:tr>
              <a:tr h="1102696">
                <a:tc>
                  <a:txBody>
                    <a:bodyPr/>
                    <a:lstStyle/>
                    <a:p>
                      <a:r>
                        <a:rPr lang="de-DE" sz="2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GTH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Gesellschaft und Religion</a:t>
                      </a:r>
                    </a:p>
                    <a:p>
                      <a:endParaRPr lang="de-DE" sz="2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Angebot in jedem Semester</a:t>
                      </a:r>
                    </a:p>
                    <a:p>
                      <a:endParaRPr lang="de-DE" sz="2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681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9309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01F26-D304-5A4F-A403-1841852D2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8731FE-314A-FBFD-DED5-93C3D128D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6896100" cy="1353946"/>
          </a:xfrm>
        </p:spPr>
        <p:txBody>
          <a:bodyPr>
            <a:noAutofit/>
          </a:bodyPr>
          <a:lstStyle/>
          <a:p>
            <a:pPr algn="ctr"/>
            <a:r>
              <a:rPr lang="de-DE" sz="2800" b="1" dirty="0"/>
              <a:t>Theologische Grundfragen der Bildung</a:t>
            </a:r>
            <a:br>
              <a:rPr lang="de-DE" sz="2800" b="1" dirty="0"/>
            </a:br>
            <a:r>
              <a:rPr lang="de-DE" sz="2800" b="1" dirty="0"/>
              <a:t>Angebot im Wintersemester 2025/26</a:t>
            </a:r>
            <a:endParaRPr lang="de-DE" sz="28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FAC4356-56DC-958B-3832-BCBDFD94EF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9089" y="1580970"/>
            <a:ext cx="10296971" cy="4775453"/>
          </a:xfrm>
        </p:spPr>
        <p:txBody>
          <a:bodyPr>
            <a:normAutofit/>
          </a:bodyPr>
          <a:lstStyle/>
          <a:p>
            <a:pPr marL="0" rtl="0" eaLnBrk="1" fontAlgn="ctr" latinLnBrk="0" hangingPunct="1">
              <a:buNone/>
            </a:pPr>
            <a:endParaRPr lang="de-D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ctr" rtl="0" eaLnBrk="1" fontAlgn="ctr" latinLnBrk="0" hangingPunct="1">
              <a:buNone/>
            </a:pPr>
            <a:r>
              <a:rPr lang="de-DE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Veranstaltungstitel:</a:t>
            </a:r>
            <a:endParaRPr lang="de-D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ctr" rtl="0" eaLnBrk="1" fontAlgn="ctr" latinLnBrk="0" hangingPunct="1">
              <a:buNone/>
            </a:pPr>
            <a:r>
              <a:rPr lang="de-DE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Turnus (i.d.R.):</a:t>
            </a:r>
            <a:endParaRPr lang="de-D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ctr" rtl="0" eaLnBrk="1" fontAlgn="ctr" latinLnBrk="0" hangingPunct="1">
              <a:buNone/>
            </a:pPr>
            <a:r>
              <a:rPr lang="de-DE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GTH</a:t>
            </a:r>
            <a:endParaRPr lang="de-DE" sz="1800" b="0" i="0" u="none" strike="noStrike" dirty="0"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FF883873-2F8F-ABB6-204C-3202D0B70D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381244"/>
              </p:ext>
            </p:extLst>
          </p:nvPr>
        </p:nvGraphicFramePr>
        <p:xfrm>
          <a:off x="634124" y="1945639"/>
          <a:ext cx="10958787" cy="5075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124">
                  <a:extLst>
                    <a:ext uri="{9D8B030D-6E8A-4147-A177-3AD203B41FA5}">
                      <a16:colId xmlns:a16="http://schemas.microsoft.com/office/drawing/2014/main" val="400115216"/>
                    </a:ext>
                  </a:extLst>
                </a:gridCol>
                <a:gridCol w="4824249">
                  <a:extLst>
                    <a:ext uri="{9D8B030D-6E8A-4147-A177-3AD203B41FA5}">
                      <a16:colId xmlns:a16="http://schemas.microsoft.com/office/drawing/2014/main" val="1334904970"/>
                    </a:ext>
                  </a:extLst>
                </a:gridCol>
                <a:gridCol w="4992414">
                  <a:extLst>
                    <a:ext uri="{9D8B030D-6E8A-4147-A177-3AD203B41FA5}">
                      <a16:colId xmlns:a16="http://schemas.microsoft.com/office/drawing/2014/main" val="2645785267"/>
                    </a:ext>
                  </a:extLst>
                </a:gridCol>
              </a:tblGrid>
              <a:tr h="1102696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Veranstaltungstitel</a:t>
                      </a:r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Turnus</a:t>
                      </a:r>
                    </a:p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48998"/>
                  </a:ext>
                </a:extLst>
              </a:tr>
              <a:tr h="1102696">
                <a:tc>
                  <a:txBody>
                    <a:bodyPr/>
                    <a:lstStyle/>
                    <a:p>
                      <a:r>
                        <a:rPr lang="de-DE" sz="2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GTH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Mensch und Religion</a:t>
                      </a:r>
                    </a:p>
                    <a:p>
                      <a:endParaRPr lang="de-DE" sz="2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Bettina Reichmann, Dienstag, 14-16 (online)</a:t>
                      </a:r>
                    </a:p>
                    <a:p>
                      <a:r>
                        <a:rPr lang="de-DE" sz="2200" dirty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oder</a:t>
                      </a:r>
                    </a:p>
                    <a:p>
                      <a:r>
                        <a:rPr lang="de-DE" sz="2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Volker Grunert, Dienstag, 12-14 (präsent)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1737100"/>
                  </a:ext>
                </a:extLst>
              </a:tr>
              <a:tr h="1102696">
                <a:tc>
                  <a:txBody>
                    <a:bodyPr/>
                    <a:lstStyle/>
                    <a:p>
                      <a:r>
                        <a:rPr lang="de-DE" sz="2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GHT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Bildung und Religion</a:t>
                      </a:r>
                    </a:p>
                    <a:p>
                      <a:endParaRPr lang="de-DE" sz="2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2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de-DE" sz="2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______________________________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567608"/>
                  </a:ext>
                </a:extLst>
              </a:tr>
              <a:tr h="1102696">
                <a:tc>
                  <a:txBody>
                    <a:bodyPr/>
                    <a:lstStyle/>
                    <a:p>
                      <a:r>
                        <a:rPr lang="de-DE" sz="2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GTH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Gesellschaft und Religion</a:t>
                      </a:r>
                    </a:p>
                    <a:p>
                      <a:endParaRPr lang="de-DE" sz="2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Volker Grunert, Dienstag, 14-16 (präsent)</a:t>
                      </a:r>
                    </a:p>
                    <a:p>
                      <a:endParaRPr lang="de-DE" sz="2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681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12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4A2219-3047-B763-EEBF-330F7FBAA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de-DE" sz="2800" b="1" dirty="0"/>
              <a:t>Theologische Grundfragen der Bildung</a:t>
            </a:r>
            <a:endParaRPr lang="de-DE" sz="28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53E189A-1443-8783-E40A-952EC9EC2C7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de-DE" sz="3800" b="1" dirty="0"/>
              <a:t>Allgemeines Konzept der Veranstaltungen</a:t>
            </a:r>
          </a:p>
          <a:p>
            <a:endParaRPr lang="de-DE" sz="2400" dirty="0"/>
          </a:p>
          <a:p>
            <a:pPr marL="342900" indent="-342900">
              <a:buFont typeface="Wingdings" pitchFamily="2" charset="2"/>
              <a:buChar char="v"/>
            </a:pPr>
            <a:r>
              <a:rPr lang="de-DE" sz="2400" b="1" dirty="0"/>
              <a:t>„Offener Salon“: </a:t>
            </a:r>
            <a:r>
              <a:rPr lang="de-DE" sz="2400" dirty="0"/>
              <a:t>ein geschützter Raum für Austausch, in dem persönliche Fragen ebenso Platz haben wie</a:t>
            </a:r>
          </a:p>
          <a:p>
            <a:r>
              <a:rPr lang="de-DE" sz="2400" dirty="0"/>
              <a:t>wissenschaftliche Perspektiven und aktuell drängende Probleme, wie beispielsweise Antisemitismus.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de-DE" sz="2400" b="1" dirty="0"/>
              <a:t>Gemeinsame Themenfindung: </a:t>
            </a:r>
            <a:r>
              <a:rPr lang="de-DE" sz="2400" dirty="0"/>
              <a:t>Inhalte sind vorstrukturiert, jedoch auf die Interessen und Fragen der</a:t>
            </a:r>
          </a:p>
          <a:p>
            <a:pPr lvl="0"/>
            <a:r>
              <a:rPr lang="de-DE" sz="2400" dirty="0"/>
              <a:t>Studierenden mit einem besonderen Blick auf die eher „schweren“ Fragen und Themen abgestimmt.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de-DE" sz="2400" b="1" dirty="0" err="1"/>
              <a:t>Chavruta</a:t>
            </a:r>
            <a:r>
              <a:rPr lang="de-DE" sz="2400" b="1" dirty="0"/>
              <a:t>-System: </a:t>
            </a:r>
            <a:r>
              <a:rPr lang="de-DE" sz="2400" dirty="0"/>
              <a:t>In kleinen Lernpartnerschaften („</a:t>
            </a:r>
            <a:r>
              <a:rPr lang="de-DE" sz="2400" dirty="0" err="1"/>
              <a:t>Lern-Freund:innen</a:t>
            </a:r>
            <a:r>
              <a:rPr lang="de-DE" sz="2400" dirty="0"/>
              <a:t>“) wird diskutiert, gefragt und ausprobiert;</a:t>
            </a:r>
          </a:p>
          <a:p>
            <a:pPr lvl="0"/>
            <a:r>
              <a:rPr lang="de-DE" sz="2400" dirty="0"/>
              <a:t>die Ergebnisse werden im Forum festgehalten und dienen als Impulse für die Klausur.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de-DE" sz="2400" b="1" dirty="0"/>
              <a:t>Popkulturelle Zugänge / Empirie: </a:t>
            </a:r>
            <a:r>
              <a:rPr lang="de-DE" sz="2400" dirty="0"/>
              <a:t>Alltagskultur und ihre Zeugnisse stehen im Fokus (Primärquellen) – sie öffnen</a:t>
            </a:r>
          </a:p>
          <a:p>
            <a:pPr lvl="0"/>
            <a:r>
              <a:rPr lang="de-DE" sz="2400" dirty="0"/>
              <a:t>den Blick auf Religion als prägende Kraft in Gesellschaft, Bildung und persönlichem Leben. Wissenschaftliche Texte</a:t>
            </a:r>
          </a:p>
          <a:p>
            <a:pPr lvl="0"/>
            <a:r>
              <a:rPr lang="de-DE" sz="2400" dirty="0"/>
              <a:t>liefern Hintergründe (Sekundärquellen). </a:t>
            </a:r>
          </a:p>
          <a:p>
            <a:pPr lvl="0"/>
            <a:endParaRPr lang="de-DE" sz="2400" dirty="0"/>
          </a:p>
          <a:p>
            <a:pPr lvl="0"/>
            <a:r>
              <a:rPr lang="de-DE" sz="3200" b="1" dirty="0"/>
              <a:t>Ziel: </a:t>
            </a:r>
            <a:r>
              <a:rPr lang="de-DE" sz="3200" dirty="0"/>
              <a:t>Lehrkräfte sollen mit dem Phänomen „Religion“ einen eigenständigen, klaren und</a:t>
            </a:r>
          </a:p>
          <a:p>
            <a:pPr lvl="0"/>
            <a:r>
              <a:rPr lang="de-DE" sz="3200" dirty="0"/>
              <a:t>selbstbewussten Umgang finden, es wahrnehmen und adäquat mit ihm in der</a:t>
            </a:r>
          </a:p>
          <a:p>
            <a:pPr lvl="0"/>
            <a:r>
              <a:rPr lang="de-DE" sz="3200" dirty="0"/>
              <a:t>Schüler*innen - und Elternarbeit umgehen können.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42354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CDF39F-3C63-FAD1-CA9F-199FEC369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631" y="365125"/>
            <a:ext cx="7508669" cy="1261793"/>
          </a:xfrm>
        </p:spPr>
        <p:txBody>
          <a:bodyPr>
            <a:normAutofit fontScale="90000"/>
          </a:bodyPr>
          <a:lstStyle/>
          <a:p>
            <a:r>
              <a:rPr lang="de-DE" sz="3100" b="1" dirty="0"/>
              <a:t>Inhaltliche Stichpunkte zu den Veranstaltungen </a:t>
            </a:r>
            <a:br>
              <a:rPr lang="de-DE" b="1" dirty="0"/>
            </a:br>
            <a:endParaRPr lang="de-DE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D4EAF6AA-4E20-9AE0-1A66-43EF9E410539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11010830"/>
              </p:ext>
            </p:extLst>
          </p:nvPr>
        </p:nvGraphicFramePr>
        <p:xfrm>
          <a:off x="308758" y="1401762"/>
          <a:ext cx="10825967" cy="5409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1855">
                  <a:extLst>
                    <a:ext uri="{9D8B030D-6E8A-4147-A177-3AD203B41FA5}">
                      <a16:colId xmlns:a16="http://schemas.microsoft.com/office/drawing/2014/main" val="601736019"/>
                    </a:ext>
                  </a:extLst>
                </a:gridCol>
                <a:gridCol w="3722056">
                  <a:extLst>
                    <a:ext uri="{9D8B030D-6E8A-4147-A177-3AD203B41FA5}">
                      <a16:colId xmlns:a16="http://schemas.microsoft.com/office/drawing/2014/main" val="3414594430"/>
                    </a:ext>
                  </a:extLst>
                </a:gridCol>
                <a:gridCol w="3722056">
                  <a:extLst>
                    <a:ext uri="{9D8B030D-6E8A-4147-A177-3AD203B41FA5}">
                      <a16:colId xmlns:a16="http://schemas.microsoft.com/office/drawing/2014/main" val="64412376"/>
                    </a:ext>
                  </a:extLst>
                </a:gridCol>
              </a:tblGrid>
              <a:tr h="16907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1.Veranstaltung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Mensch und Religion (immer </a:t>
                      </a:r>
                      <a:r>
                        <a:rPr lang="de-DE" sz="2000" b="1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WiSe</a:t>
                      </a:r>
                      <a:r>
                        <a:rPr lang="de-DE" sz="1800" b="1" dirty="0"/>
                        <a:t>)</a:t>
                      </a:r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 Veranstaltung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Bildung und Religion (immer </a:t>
                      </a:r>
                      <a:r>
                        <a:rPr lang="de-DE" sz="2000" b="1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SoSe</a:t>
                      </a:r>
                      <a:r>
                        <a:rPr lang="de-DE" sz="20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 Veranstaltung Gesellschaft und Religion (jedes Semester)</a:t>
                      </a:r>
                    </a:p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787322"/>
                  </a:ext>
                </a:extLst>
              </a:tr>
              <a:tr h="35813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Religion sehen lernen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Selbstdarstellungen &amp; Popkultur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Kleine / neue / ggf. autoritäre religiöse Gemeinschaften</a:t>
                      </a:r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Bildungsvorstellungen zu allen Lebensaltern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Ersatzreligion Sparta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Psychische Krankheiten &amp; Religion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Kinderrechte &amp; Pädagogik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Popkultur &amp; Religion</a:t>
                      </a:r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Schöpfung &amp; Herrschaft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Recht &amp; Unrecht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Sklaverei &amp; Menschenwürde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Ideologien &amp; Verschwörungs-theorien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Religion &amp; Konflikt</a:t>
                      </a:r>
                    </a:p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2419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6799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H_PowerPooint_Vorlage_03_25.pptx" id="{2E7269BC-330A-4C6E-AA52-2DAABD8AF03A}" vid="{ED4E4C7F-9FE7-4447-8E74-E43182B757BC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</Template>
  <TotalTime>0</TotalTime>
  <Words>598</Words>
  <Application>Microsoft Macintosh PowerPoint</Application>
  <PresentationFormat>Breitbild</PresentationFormat>
  <Paragraphs>97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Tahoma</vt:lpstr>
      <vt:lpstr>Wingdings</vt:lpstr>
      <vt:lpstr>Office</vt:lpstr>
      <vt:lpstr>Theologische Grundfragen der Bildung</vt:lpstr>
      <vt:lpstr>Theologische Grundfragen der Bildung</vt:lpstr>
      <vt:lpstr>Theologische Grundfragen der Bildung</vt:lpstr>
      <vt:lpstr>Theologische Grundfragen der Bildung</vt:lpstr>
      <vt:lpstr>Theologische Grundfragen der Bildung Angebot im Wintersemester 2025/26</vt:lpstr>
      <vt:lpstr>Theologische Grundfragen der Bildung</vt:lpstr>
      <vt:lpstr>Inhaltliche Stichpunkte zu den Veranstaltungen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Weiß, Thomas</dc:creator>
  <cp:lastModifiedBy>Weiß, Thomas</cp:lastModifiedBy>
  <cp:revision>10</cp:revision>
  <dcterms:created xsi:type="dcterms:W3CDTF">2025-03-27T13:31:54Z</dcterms:created>
  <dcterms:modified xsi:type="dcterms:W3CDTF">2025-10-01T15:07:39Z</dcterms:modified>
</cp:coreProperties>
</file>